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 showSpecialPlsOnTitleSld="0">
  <p:sldMasterIdLst>
    <p:sldMasterId id="2147483668" r:id="rId3"/>
    <p:sldMasterId id="214748366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</p:sldIdLst>
  <p:sldSz cy="5143500" cx="9144000"/>
  <p:notesSz cx="6858000" cy="9144000"/>
  <p:embeddedFontLst>
    <p:embeddedFont>
      <p:font typeface="Roboto Slab"/>
      <p:regular r:id="rId34"/>
      <p:bold r:id="rId35"/>
    </p:embeddedFont>
    <p:embeddedFont>
      <p:font typeface="Source Sans Pro"/>
      <p:regular r:id="rId36"/>
      <p:bold r:id="rId37"/>
      <p:italic r:id="rId38"/>
      <p:boldItalic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RobotoSlab-bold.fntdata"/><Relationship Id="rId12" Type="http://schemas.openxmlformats.org/officeDocument/2006/relationships/slide" Target="slides/slide7.xml"/><Relationship Id="rId34" Type="http://schemas.openxmlformats.org/officeDocument/2006/relationships/font" Target="fonts/RobotoSlab-regular.fntdata"/><Relationship Id="rId15" Type="http://schemas.openxmlformats.org/officeDocument/2006/relationships/slide" Target="slides/slide10.xml"/><Relationship Id="rId37" Type="http://schemas.openxmlformats.org/officeDocument/2006/relationships/font" Target="fonts/SourceSansPro-bold.fntdata"/><Relationship Id="rId14" Type="http://schemas.openxmlformats.org/officeDocument/2006/relationships/slide" Target="slides/slide9.xml"/><Relationship Id="rId36" Type="http://schemas.openxmlformats.org/officeDocument/2006/relationships/font" Target="fonts/SourceSansPro-regular.fntdata"/><Relationship Id="rId17" Type="http://schemas.openxmlformats.org/officeDocument/2006/relationships/slide" Target="slides/slide12.xml"/><Relationship Id="rId39" Type="http://schemas.openxmlformats.org/officeDocument/2006/relationships/font" Target="fonts/SourceSansPro-boldItalic.fntdata"/><Relationship Id="rId16" Type="http://schemas.openxmlformats.org/officeDocument/2006/relationships/slide" Target="slides/slide11.xml"/><Relationship Id="rId38" Type="http://schemas.openxmlformats.org/officeDocument/2006/relationships/font" Target="fonts/SourceSansPro-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4768085e38_0_10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4768085e38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659f49cc12_0_2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659f49cc12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659f49cc12_0_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659f49cc12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659f49cc12_0_4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659f49cc12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659f49cc12_0_1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659f49cc12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4768085e38_0_2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4768085e38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65886c354b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65886c354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65886c354b_0_2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65886c354b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Com os parâmetros de temperatura, tempo de alcance da temperatura e tempo de atraso, chegou-se à função de transferência desejada para um aquecedor comercial.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65886c354b_0_3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65886c354b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65886c354b_0_4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65886c354b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SzPts val="1200"/>
              <a:buChar char="-"/>
            </a:pPr>
            <a:r>
              <a:rPr lang="en" sz="1200"/>
              <a:t>Tempo de acomodação (Settling Time): É o tempo que o sistema levará para esta- bilizar na amplitude desejada. Que no nosso caso seria os 24°C;</a:t>
            </a:r>
            <a:endParaRPr sz="1200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200"/>
              <a:t>Tempo de subida (Rise Time): Este termo caracteriza a velocidade de resposta do sistema. É o tempo para o sistema obter seu maior ganho;</a:t>
            </a:r>
            <a:endParaRPr sz="1200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200"/>
              <a:t>Overshoot (Percent Overshoot): É a diferença entre o valor máximo e o valor final em porcentagem;</a:t>
            </a:r>
            <a:endParaRPr sz="1200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200"/>
              <a:t>Erro (Steady-State Error) : Diferença entre o valor de Setpoint (valor desejado) e a saída.</a:t>
            </a:r>
            <a:endParaRPr sz="12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65886c354b_0_6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65886c354b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768085e38_0_5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768085e38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65886c354b_0_7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65886c354b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SzPts val="1200"/>
              <a:buChar char="-"/>
            </a:pPr>
            <a:r>
              <a:rPr lang="en" sz="1200"/>
              <a:t>Necessário o controle de potência e do ângulo de tensão da rede através da limitação do fluxo de potência liberada a carga. Para tal, utilizou-se um circuito detector do cruzamento da tensão no zero V, de forma que é possível identificar o início de cada ciclo de onda, para então, limitar a onda, assim sendo possível controlar a potência fornecida ao aquecedor. Essa variabilidade de potência é realizada pelo TRIAC (Triode for Alternating Current)</a:t>
            </a:r>
            <a:endParaRPr sz="1200"/>
          </a:p>
          <a:p>
            <a:pPr indent="0" lvl="0" marL="0" rtl="0" algn="l">
              <a:spcBef>
                <a:spcPts val="2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65886c354b_0_9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65886c354b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200"/>
              <a:t>Primeiro há uma retificação de meia onda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200"/>
              <a:t>Sempre que o sinal cruzar o zero, o transistor ficará em corte e o microcontrolador receberá 5V do resistor de pullup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200"/>
              <a:t>Enquanto o sinal não cruzar o zero, o led irá conduzir e o transistor entra em zona de saturação operando como curto circuito</a:t>
            </a:r>
            <a:endParaRPr sz="120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65886c354b_0_11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65886c354b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Char char="-"/>
            </a:pPr>
            <a:r>
              <a:rPr lang="en" sz="1400">
                <a:latin typeface="Source Sans Pro"/>
                <a:ea typeface="Source Sans Pro"/>
                <a:cs typeface="Source Sans Pro"/>
                <a:sym typeface="Source Sans Pro"/>
              </a:rPr>
              <a:t>Controle de potência entregue;</a:t>
            </a:r>
            <a:endParaRPr sz="14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Char char="-"/>
            </a:pPr>
            <a:r>
              <a:rPr lang="en" sz="1400">
                <a:latin typeface="Source Sans Pro"/>
                <a:ea typeface="Source Sans Pro"/>
                <a:cs typeface="Source Sans Pro"/>
                <a:sym typeface="Source Sans Pro"/>
              </a:rPr>
              <a:t>Simulação com PWM advindo de microcontrolador como entrada;</a:t>
            </a:r>
            <a:endParaRPr sz="14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Char char="-"/>
            </a:pPr>
            <a:r>
              <a:rPr lang="en" sz="1400">
                <a:latin typeface="Source Sans Pro"/>
                <a:ea typeface="Source Sans Pro"/>
                <a:cs typeface="Source Sans Pro"/>
                <a:sym typeface="Source Sans Pro"/>
              </a:rPr>
              <a:t>Utilização de lâmpada como carga real;</a:t>
            </a:r>
            <a:endParaRPr sz="14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Char char="-"/>
            </a:pPr>
            <a:r>
              <a:rPr lang="en" sz="1400">
                <a:latin typeface="Source Sans Pro"/>
                <a:ea typeface="Source Sans Pro"/>
                <a:cs typeface="Source Sans Pro"/>
                <a:sym typeface="Source Sans Pro"/>
              </a:rPr>
              <a:t>Isolamento por optoacoplador;</a:t>
            </a:r>
            <a:endParaRPr sz="120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65886c354b_0_12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65886c354b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4768085e38_0_6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4768085e38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659bcfd85f_3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659bcfd85f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659f49cc12_1_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659f49cc12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6593ac5c53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6593ac5c5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35ed75ccf_02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35ed75ccf_0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62ef48aea3_0_2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62ef48aea3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62ef48aea3_0_8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62ef48aea3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62ef48aea3_0_1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62ef48aea3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62ef48aea3_0_7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62ef48aea3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4768085e38_0_4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4768085e38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659f49cc12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659f49cc1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659f49cc12_0_3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659f49cc12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8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8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1700185" y="1991850"/>
            <a:ext cx="58074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800"/>
              <a:buNone/>
              <a:defRPr b="1" sz="5800"/>
            </a:lvl1pPr>
            <a:lvl2pPr lvl="1">
              <a:spcBef>
                <a:spcPts val="0"/>
              </a:spcBef>
              <a:spcAft>
                <a:spcPts val="0"/>
              </a:spcAft>
              <a:buSzPts val="5800"/>
              <a:buNone/>
              <a:defRPr b="1" sz="5800"/>
            </a:lvl2pPr>
            <a:lvl3pPr lvl="2">
              <a:spcBef>
                <a:spcPts val="0"/>
              </a:spcBef>
              <a:spcAft>
                <a:spcPts val="0"/>
              </a:spcAft>
              <a:buSzPts val="5800"/>
              <a:buNone/>
              <a:defRPr b="1" sz="5800"/>
            </a:lvl3pPr>
            <a:lvl4pPr lvl="3">
              <a:spcBef>
                <a:spcPts val="0"/>
              </a:spcBef>
              <a:spcAft>
                <a:spcPts val="0"/>
              </a:spcAft>
              <a:buSzPts val="5800"/>
              <a:buNone/>
              <a:defRPr b="1" sz="5800"/>
            </a:lvl4pPr>
            <a:lvl5pPr lvl="4">
              <a:spcBef>
                <a:spcPts val="0"/>
              </a:spcBef>
              <a:spcAft>
                <a:spcPts val="0"/>
              </a:spcAft>
              <a:buSzPts val="5800"/>
              <a:buNone/>
              <a:defRPr b="1" sz="5800"/>
            </a:lvl5pPr>
            <a:lvl6pPr lvl="5">
              <a:spcBef>
                <a:spcPts val="0"/>
              </a:spcBef>
              <a:spcAft>
                <a:spcPts val="0"/>
              </a:spcAft>
              <a:buSzPts val="5800"/>
              <a:buNone/>
              <a:defRPr b="1" sz="5800"/>
            </a:lvl6pPr>
            <a:lvl7pPr lvl="6">
              <a:spcBef>
                <a:spcPts val="0"/>
              </a:spcBef>
              <a:spcAft>
                <a:spcPts val="0"/>
              </a:spcAft>
              <a:buSzPts val="5800"/>
              <a:buNone/>
              <a:defRPr b="1" sz="5800"/>
            </a:lvl7pPr>
            <a:lvl8pPr lvl="7">
              <a:spcBef>
                <a:spcPts val="0"/>
              </a:spcBef>
              <a:spcAft>
                <a:spcPts val="0"/>
              </a:spcAft>
              <a:buSzPts val="5800"/>
              <a:buNone/>
              <a:defRPr b="1" sz="5800"/>
            </a:lvl8pPr>
            <a:lvl9pPr lvl="8">
              <a:spcBef>
                <a:spcPts val="0"/>
              </a:spcBef>
              <a:spcAft>
                <a:spcPts val="0"/>
              </a:spcAft>
              <a:buSzPts val="5800"/>
              <a:buNone/>
              <a:defRPr b="1" sz="5800"/>
            </a:lvl9pPr>
          </a:lstStyle>
          <a:p/>
        </p:txBody>
      </p:sp>
      <p:sp>
        <p:nvSpPr>
          <p:cNvPr id="11" name="Google Shape;11;p2"/>
          <p:cNvSpPr/>
          <p:nvPr/>
        </p:nvSpPr>
        <p:spPr>
          <a:xfrm>
            <a:off x="7337531" y="4630074"/>
            <a:ext cx="96300" cy="96000"/>
          </a:xfrm>
          <a:prstGeom prst="ellipse">
            <a:avLst/>
          </a:pr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7790243" y="4182401"/>
            <a:ext cx="96300" cy="96000"/>
          </a:xfrm>
          <a:prstGeom prst="ellipse">
            <a:avLst/>
          </a:pr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8893253" y="3333348"/>
            <a:ext cx="57600" cy="57600"/>
          </a:xfrm>
          <a:prstGeom prst="ellipse">
            <a:avLst/>
          </a:pr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8771302" y="4923775"/>
            <a:ext cx="96300" cy="96000"/>
          </a:xfrm>
          <a:prstGeom prst="ellipse">
            <a:avLst/>
          </a:pr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2386266" y="508134"/>
            <a:ext cx="96300" cy="96000"/>
          </a:xfrm>
          <a:prstGeom prst="ellipse">
            <a:avLst/>
          </a:pr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479460" y="2703980"/>
            <a:ext cx="96300" cy="96000"/>
          </a:xfrm>
          <a:prstGeom prst="ellipse">
            <a:avLst/>
          </a:pr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261540" y="643097"/>
            <a:ext cx="96300" cy="96000"/>
          </a:xfrm>
          <a:prstGeom prst="ellipse">
            <a:avLst/>
          </a:pr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" name="Google Shape;18;p2"/>
          <p:cNvSpPr/>
          <p:nvPr/>
        </p:nvSpPr>
        <p:spPr>
          <a:xfrm>
            <a:off x="507235" y="1080863"/>
            <a:ext cx="192600" cy="192300"/>
          </a:xfrm>
          <a:prstGeom prst="ellipse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" name="Google Shape;19;p2"/>
          <p:cNvSpPr/>
          <p:nvPr/>
        </p:nvSpPr>
        <p:spPr>
          <a:xfrm>
            <a:off x="8314019" y="3625322"/>
            <a:ext cx="144300" cy="144000"/>
          </a:xfrm>
          <a:prstGeom prst="ellipse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2"/>
          <p:cNvSpPr/>
          <p:nvPr/>
        </p:nvSpPr>
        <p:spPr>
          <a:xfrm>
            <a:off x="8882858" y="4186761"/>
            <a:ext cx="144300" cy="144000"/>
          </a:xfrm>
          <a:prstGeom prst="ellipse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2"/>
          <p:cNvSpPr/>
          <p:nvPr/>
        </p:nvSpPr>
        <p:spPr>
          <a:xfrm>
            <a:off x="158313" y="1596559"/>
            <a:ext cx="57600" cy="57600"/>
          </a:xfrm>
          <a:prstGeom prst="ellipse">
            <a:avLst/>
          </a:pr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2"/>
          <p:cNvSpPr/>
          <p:nvPr/>
        </p:nvSpPr>
        <p:spPr>
          <a:xfrm>
            <a:off x="1396483" y="226428"/>
            <a:ext cx="192600" cy="192300"/>
          </a:xfrm>
          <a:prstGeom prst="ellipse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2"/>
          <p:cNvSpPr/>
          <p:nvPr/>
        </p:nvSpPr>
        <p:spPr>
          <a:xfrm>
            <a:off x="617492" y="2000594"/>
            <a:ext cx="57600" cy="57600"/>
          </a:xfrm>
          <a:prstGeom prst="ellipse">
            <a:avLst/>
          </a:pr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2"/>
          <p:cNvSpPr/>
          <p:nvPr/>
        </p:nvSpPr>
        <p:spPr>
          <a:xfrm>
            <a:off x="3425273" y="387880"/>
            <a:ext cx="57600" cy="57600"/>
          </a:xfrm>
          <a:prstGeom prst="ellipse">
            <a:avLst/>
          </a:pr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" name="Google Shape;25;p2"/>
          <p:cNvSpPr/>
          <p:nvPr/>
        </p:nvSpPr>
        <p:spPr>
          <a:xfrm>
            <a:off x="8014029" y="4567546"/>
            <a:ext cx="192600" cy="192300"/>
          </a:xfrm>
          <a:prstGeom prst="ellipse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complete pattern">
  <p:cSld name="BLANK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1"/>
          <p:cNvSpPr/>
          <p:nvPr/>
        </p:nvSpPr>
        <p:spPr>
          <a:xfrm>
            <a:off x="-26550" y="-14850"/>
            <a:ext cx="9197100" cy="5173200"/>
          </a:xfrm>
          <a:prstGeom prst="rect">
            <a:avLst/>
          </a:prstGeom>
          <a:solidFill>
            <a:srgbClr val="CFD8DC">
              <a:alpha val="492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11"/>
          <p:cNvSpPr txBox="1"/>
          <p:nvPr>
            <p:ph idx="12" type="sldNum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"/>
          <p:cNvSpPr txBox="1"/>
          <p:nvPr>
            <p:ph type="ctrTitle"/>
          </p:nvPr>
        </p:nvSpPr>
        <p:spPr>
          <a:xfrm>
            <a:off x="1700185" y="1991850"/>
            <a:ext cx="58074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800"/>
              <a:buNone/>
              <a:defRPr b="1" sz="5800"/>
            </a:lvl1pPr>
            <a:lvl2pPr lvl="1" rtl="0">
              <a:spcBef>
                <a:spcPts val="0"/>
              </a:spcBef>
              <a:spcAft>
                <a:spcPts val="0"/>
              </a:spcAft>
              <a:buSzPts val="5800"/>
              <a:buNone/>
              <a:defRPr b="1" sz="5800"/>
            </a:lvl2pPr>
            <a:lvl3pPr lvl="2" rtl="0">
              <a:spcBef>
                <a:spcPts val="0"/>
              </a:spcBef>
              <a:spcAft>
                <a:spcPts val="0"/>
              </a:spcAft>
              <a:buSzPts val="5800"/>
              <a:buNone/>
              <a:defRPr b="1" sz="5800"/>
            </a:lvl3pPr>
            <a:lvl4pPr lvl="3" rtl="0">
              <a:spcBef>
                <a:spcPts val="0"/>
              </a:spcBef>
              <a:spcAft>
                <a:spcPts val="0"/>
              </a:spcAft>
              <a:buSzPts val="5800"/>
              <a:buNone/>
              <a:defRPr b="1" sz="5800"/>
            </a:lvl4pPr>
            <a:lvl5pPr lvl="4" rtl="0">
              <a:spcBef>
                <a:spcPts val="0"/>
              </a:spcBef>
              <a:spcAft>
                <a:spcPts val="0"/>
              </a:spcAft>
              <a:buSzPts val="5800"/>
              <a:buNone/>
              <a:defRPr b="1" sz="5800"/>
            </a:lvl5pPr>
            <a:lvl6pPr lvl="5" rtl="0">
              <a:spcBef>
                <a:spcPts val="0"/>
              </a:spcBef>
              <a:spcAft>
                <a:spcPts val="0"/>
              </a:spcAft>
              <a:buSzPts val="5800"/>
              <a:buNone/>
              <a:defRPr b="1" sz="5800"/>
            </a:lvl6pPr>
            <a:lvl7pPr lvl="6" rtl="0">
              <a:spcBef>
                <a:spcPts val="0"/>
              </a:spcBef>
              <a:spcAft>
                <a:spcPts val="0"/>
              </a:spcAft>
              <a:buSzPts val="5800"/>
              <a:buNone/>
              <a:defRPr b="1" sz="5800"/>
            </a:lvl7pPr>
            <a:lvl8pPr lvl="7" rtl="0">
              <a:spcBef>
                <a:spcPts val="0"/>
              </a:spcBef>
              <a:spcAft>
                <a:spcPts val="0"/>
              </a:spcAft>
              <a:buSzPts val="5800"/>
              <a:buNone/>
              <a:defRPr b="1" sz="5800"/>
            </a:lvl8pPr>
            <a:lvl9pPr lvl="8" rtl="0">
              <a:spcBef>
                <a:spcPts val="0"/>
              </a:spcBef>
              <a:spcAft>
                <a:spcPts val="0"/>
              </a:spcAft>
              <a:buSzPts val="5800"/>
              <a:buNone/>
              <a:defRPr b="1" sz="5800"/>
            </a:lvl9pPr>
          </a:lstStyle>
          <a:p/>
        </p:txBody>
      </p:sp>
      <p:sp>
        <p:nvSpPr>
          <p:cNvPr id="72" name="Google Shape;72;p13"/>
          <p:cNvSpPr/>
          <p:nvPr/>
        </p:nvSpPr>
        <p:spPr>
          <a:xfrm>
            <a:off x="7337531" y="4630074"/>
            <a:ext cx="96300" cy="96000"/>
          </a:xfrm>
          <a:prstGeom prst="ellipse">
            <a:avLst/>
          </a:pr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13"/>
          <p:cNvSpPr/>
          <p:nvPr/>
        </p:nvSpPr>
        <p:spPr>
          <a:xfrm>
            <a:off x="7790243" y="4182401"/>
            <a:ext cx="96300" cy="96000"/>
          </a:xfrm>
          <a:prstGeom prst="ellipse">
            <a:avLst/>
          </a:pr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13"/>
          <p:cNvSpPr/>
          <p:nvPr/>
        </p:nvSpPr>
        <p:spPr>
          <a:xfrm>
            <a:off x="8893253" y="3333348"/>
            <a:ext cx="57600" cy="57600"/>
          </a:xfrm>
          <a:prstGeom prst="ellipse">
            <a:avLst/>
          </a:pr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3"/>
          <p:cNvSpPr/>
          <p:nvPr/>
        </p:nvSpPr>
        <p:spPr>
          <a:xfrm>
            <a:off x="8771302" y="4923775"/>
            <a:ext cx="96300" cy="96000"/>
          </a:xfrm>
          <a:prstGeom prst="ellipse">
            <a:avLst/>
          </a:pr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3"/>
          <p:cNvSpPr/>
          <p:nvPr/>
        </p:nvSpPr>
        <p:spPr>
          <a:xfrm>
            <a:off x="2386266" y="508134"/>
            <a:ext cx="96300" cy="96000"/>
          </a:xfrm>
          <a:prstGeom prst="ellipse">
            <a:avLst/>
          </a:pr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13"/>
          <p:cNvSpPr/>
          <p:nvPr/>
        </p:nvSpPr>
        <p:spPr>
          <a:xfrm>
            <a:off x="479460" y="2703980"/>
            <a:ext cx="96300" cy="96000"/>
          </a:xfrm>
          <a:prstGeom prst="ellipse">
            <a:avLst/>
          </a:pr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13"/>
          <p:cNvSpPr/>
          <p:nvPr/>
        </p:nvSpPr>
        <p:spPr>
          <a:xfrm>
            <a:off x="261540" y="643097"/>
            <a:ext cx="96300" cy="96000"/>
          </a:xfrm>
          <a:prstGeom prst="ellipse">
            <a:avLst/>
          </a:pr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13"/>
          <p:cNvSpPr/>
          <p:nvPr/>
        </p:nvSpPr>
        <p:spPr>
          <a:xfrm>
            <a:off x="507235" y="1080863"/>
            <a:ext cx="192600" cy="192300"/>
          </a:xfrm>
          <a:prstGeom prst="ellipse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13"/>
          <p:cNvSpPr/>
          <p:nvPr/>
        </p:nvSpPr>
        <p:spPr>
          <a:xfrm>
            <a:off x="8314019" y="3625322"/>
            <a:ext cx="144300" cy="144000"/>
          </a:xfrm>
          <a:prstGeom prst="ellipse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3"/>
          <p:cNvSpPr/>
          <p:nvPr/>
        </p:nvSpPr>
        <p:spPr>
          <a:xfrm>
            <a:off x="8882858" y="4186761"/>
            <a:ext cx="144300" cy="144000"/>
          </a:xfrm>
          <a:prstGeom prst="ellipse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3"/>
          <p:cNvSpPr/>
          <p:nvPr/>
        </p:nvSpPr>
        <p:spPr>
          <a:xfrm>
            <a:off x="158313" y="1596559"/>
            <a:ext cx="57600" cy="57600"/>
          </a:xfrm>
          <a:prstGeom prst="ellipse">
            <a:avLst/>
          </a:pr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3"/>
          <p:cNvSpPr/>
          <p:nvPr/>
        </p:nvSpPr>
        <p:spPr>
          <a:xfrm>
            <a:off x="1396483" y="226428"/>
            <a:ext cx="192600" cy="192300"/>
          </a:xfrm>
          <a:prstGeom prst="ellipse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3"/>
          <p:cNvSpPr/>
          <p:nvPr/>
        </p:nvSpPr>
        <p:spPr>
          <a:xfrm>
            <a:off x="617492" y="2000594"/>
            <a:ext cx="57600" cy="57600"/>
          </a:xfrm>
          <a:prstGeom prst="ellipse">
            <a:avLst/>
          </a:pr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3"/>
          <p:cNvSpPr/>
          <p:nvPr/>
        </p:nvSpPr>
        <p:spPr>
          <a:xfrm>
            <a:off x="3425273" y="387880"/>
            <a:ext cx="57600" cy="57600"/>
          </a:xfrm>
          <a:prstGeom prst="ellipse">
            <a:avLst/>
          </a:pr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3"/>
          <p:cNvSpPr/>
          <p:nvPr/>
        </p:nvSpPr>
        <p:spPr>
          <a:xfrm>
            <a:off x="8014029" y="4567546"/>
            <a:ext cx="192600" cy="192300"/>
          </a:xfrm>
          <a:prstGeom prst="ellipse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ubtitle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4"/>
          <p:cNvSpPr txBox="1"/>
          <p:nvPr>
            <p:ph type="ctrTitle"/>
          </p:nvPr>
        </p:nvSpPr>
        <p:spPr>
          <a:xfrm>
            <a:off x="1546025" y="1754794"/>
            <a:ext cx="58326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400"/>
              <a:buNone/>
              <a:defRPr b="1" sz="4400"/>
            </a:lvl1pPr>
            <a:lvl2pPr lvl="1" rtl="0">
              <a:spcBef>
                <a:spcPts val="0"/>
              </a:spcBef>
              <a:spcAft>
                <a:spcPts val="0"/>
              </a:spcAft>
              <a:buSzPts val="4400"/>
              <a:buNone/>
              <a:defRPr b="1" sz="4400"/>
            </a:lvl2pPr>
            <a:lvl3pPr lvl="2" rtl="0">
              <a:spcBef>
                <a:spcPts val="0"/>
              </a:spcBef>
              <a:spcAft>
                <a:spcPts val="0"/>
              </a:spcAft>
              <a:buSzPts val="4400"/>
              <a:buNone/>
              <a:defRPr b="1" sz="4400"/>
            </a:lvl3pPr>
            <a:lvl4pPr lvl="3" rtl="0">
              <a:spcBef>
                <a:spcPts val="0"/>
              </a:spcBef>
              <a:spcAft>
                <a:spcPts val="0"/>
              </a:spcAft>
              <a:buSzPts val="4400"/>
              <a:buNone/>
              <a:defRPr b="1" sz="4400"/>
            </a:lvl4pPr>
            <a:lvl5pPr lvl="4" rtl="0">
              <a:spcBef>
                <a:spcPts val="0"/>
              </a:spcBef>
              <a:spcAft>
                <a:spcPts val="0"/>
              </a:spcAft>
              <a:buSzPts val="4400"/>
              <a:buNone/>
              <a:defRPr b="1" sz="4400"/>
            </a:lvl5pPr>
            <a:lvl6pPr lvl="5" rtl="0">
              <a:spcBef>
                <a:spcPts val="0"/>
              </a:spcBef>
              <a:spcAft>
                <a:spcPts val="0"/>
              </a:spcAft>
              <a:buSzPts val="4400"/>
              <a:buNone/>
              <a:defRPr b="1" sz="4400"/>
            </a:lvl6pPr>
            <a:lvl7pPr lvl="6" rtl="0">
              <a:spcBef>
                <a:spcPts val="0"/>
              </a:spcBef>
              <a:spcAft>
                <a:spcPts val="0"/>
              </a:spcAft>
              <a:buSzPts val="4400"/>
              <a:buNone/>
              <a:defRPr b="1" sz="4400"/>
            </a:lvl7pPr>
            <a:lvl8pPr lvl="7" rtl="0">
              <a:spcBef>
                <a:spcPts val="0"/>
              </a:spcBef>
              <a:spcAft>
                <a:spcPts val="0"/>
              </a:spcAft>
              <a:buSzPts val="4400"/>
              <a:buNone/>
              <a:defRPr b="1" sz="4400"/>
            </a:lvl8pPr>
            <a:lvl9pPr lvl="8" rtl="0">
              <a:spcBef>
                <a:spcPts val="0"/>
              </a:spcBef>
              <a:spcAft>
                <a:spcPts val="0"/>
              </a:spcAft>
              <a:buSzPts val="4400"/>
              <a:buNone/>
              <a:defRPr b="1" sz="4400"/>
            </a:lvl9pPr>
          </a:lstStyle>
          <a:p/>
        </p:txBody>
      </p:sp>
      <p:sp>
        <p:nvSpPr>
          <p:cNvPr id="89" name="Google Shape;89;p14"/>
          <p:cNvSpPr txBox="1"/>
          <p:nvPr>
            <p:ph idx="1" type="subTitle"/>
          </p:nvPr>
        </p:nvSpPr>
        <p:spPr>
          <a:xfrm>
            <a:off x="1546025" y="3011511"/>
            <a:ext cx="58326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TITLE_1_1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5"/>
          <p:cNvPicPr preferRelativeResize="0"/>
          <p:nvPr/>
        </p:nvPicPr>
        <p:blipFill rotWithShape="1">
          <a:blip r:embed="rId2">
            <a:alphaModFix/>
          </a:blip>
          <a:srcRect b="0" l="19" r="19" t="0"/>
          <a:stretch/>
        </p:blipFill>
        <p:spPr>
          <a:xfrm flipH="1" rot="10800000">
            <a:off x="5952" y="0"/>
            <a:ext cx="914060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5"/>
          <p:cNvSpPr txBox="1"/>
          <p:nvPr>
            <p:ph idx="1" type="body"/>
          </p:nvPr>
        </p:nvSpPr>
        <p:spPr>
          <a:xfrm>
            <a:off x="1215300" y="1723650"/>
            <a:ext cx="6713400" cy="81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rtl="0" algn="ctr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600"/>
              <a:buChar char="◎"/>
              <a:defRPr i="1" sz="3600"/>
            </a:lvl1pPr>
            <a:lvl2pPr indent="-457200" lvl="1" marL="9144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Char char="○"/>
              <a:defRPr i="1" sz="3600"/>
            </a:lvl2pPr>
            <a:lvl3pPr indent="-457200" lvl="2" marL="13716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Char char="◉"/>
              <a:defRPr i="1" sz="3600"/>
            </a:lvl3pPr>
            <a:lvl4pPr indent="-457200" lvl="3" marL="1828800" rtl="0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i="1" sz="3600"/>
            </a:lvl4pPr>
            <a:lvl5pPr indent="-457200" lvl="4" marL="2286000" rtl="0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i="1" sz="3600"/>
            </a:lvl5pPr>
            <a:lvl6pPr indent="-457200" lvl="5" marL="2743200" rtl="0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i="1" sz="3600"/>
            </a:lvl6pPr>
            <a:lvl7pPr indent="-457200" lvl="6" marL="3200400" rtl="0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i="1" sz="3600"/>
            </a:lvl7pPr>
            <a:lvl8pPr indent="-457200" lvl="7" marL="3657600" rtl="0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i="1" sz="3600"/>
            </a:lvl8pPr>
            <a:lvl9pPr indent="-457200" lvl="8" marL="4114800" rtl="0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i="1" sz="3600"/>
            </a:lvl9pPr>
          </a:lstStyle>
          <a:p/>
        </p:txBody>
      </p:sp>
      <p:grpSp>
        <p:nvGrpSpPr>
          <p:cNvPr id="93" name="Google Shape;93;p15"/>
          <p:cNvGrpSpPr/>
          <p:nvPr/>
        </p:nvGrpSpPr>
        <p:grpSpPr>
          <a:xfrm>
            <a:off x="3839646" y="782918"/>
            <a:ext cx="1464573" cy="842707"/>
            <a:chOff x="3593400" y="1729675"/>
            <a:chExt cx="1957200" cy="1123610"/>
          </a:xfrm>
        </p:grpSpPr>
        <p:sp>
          <p:nvSpPr>
            <p:cNvPr id="94" name="Google Shape;94;p15"/>
            <p:cNvSpPr txBox="1"/>
            <p:nvPr/>
          </p:nvSpPr>
          <p:spPr>
            <a:xfrm>
              <a:off x="3593400" y="1729675"/>
              <a:ext cx="1957200" cy="87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6000">
                  <a:solidFill>
                    <a:schemeClr val="accent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“</a:t>
              </a:r>
              <a:endParaRPr b="1" sz="6000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95" name="Google Shape;95;p15"/>
            <p:cNvSpPr/>
            <p:nvPr/>
          </p:nvSpPr>
          <p:spPr>
            <a:xfrm>
              <a:off x="4025400" y="1760085"/>
              <a:ext cx="1093200" cy="1093200"/>
            </a:xfrm>
            <a:prstGeom prst="ellipse">
              <a:avLst/>
            </a:prstGeom>
            <a:noFill/>
            <a:ln cap="flat" cmpd="sng" w="9525">
              <a:solidFill>
                <a:srgbClr val="CFD8DC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15"/>
            <p:cNvSpPr/>
            <p:nvPr/>
          </p:nvSpPr>
          <p:spPr>
            <a:xfrm>
              <a:off x="4190700" y="1925385"/>
              <a:ext cx="762600" cy="762600"/>
            </a:xfrm>
            <a:prstGeom prst="ellipse">
              <a:avLst/>
            </a:prstGeom>
            <a:noFill/>
            <a:ln cap="flat" cmpd="sng" w="19050">
              <a:solidFill>
                <a:srgbClr val="CFD8D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97" name="Google Shape;97;p15"/>
          <p:cNvCxnSpPr>
            <a:endCxn id="95" idx="1"/>
          </p:cNvCxnSpPr>
          <p:nvPr/>
        </p:nvCxnSpPr>
        <p:spPr>
          <a:xfrm>
            <a:off x="3750511" y="390297"/>
            <a:ext cx="532200" cy="535500"/>
          </a:xfrm>
          <a:prstGeom prst="straightConnector1">
            <a:avLst/>
          </a:prstGeom>
          <a:noFill/>
          <a:ln cap="flat" cmpd="sng" w="9525">
            <a:solidFill>
              <a:srgbClr val="CFD8D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8" name="Google Shape;98;p15"/>
          <p:cNvCxnSpPr/>
          <p:nvPr/>
        </p:nvCxnSpPr>
        <p:spPr>
          <a:xfrm rot="10800000">
            <a:off x="4362902" y="436125"/>
            <a:ext cx="209100" cy="369600"/>
          </a:xfrm>
          <a:prstGeom prst="straightConnector1">
            <a:avLst/>
          </a:prstGeom>
          <a:noFill/>
          <a:ln cap="flat" cmpd="sng" w="9525">
            <a:solidFill>
              <a:srgbClr val="CFD8D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9" name="Google Shape;99;p15"/>
          <p:cNvCxnSpPr/>
          <p:nvPr/>
        </p:nvCxnSpPr>
        <p:spPr>
          <a:xfrm flipH="1" rot="10800000">
            <a:off x="4704510" y="351930"/>
            <a:ext cx="347100" cy="474600"/>
          </a:xfrm>
          <a:prstGeom prst="straightConnector1">
            <a:avLst/>
          </a:prstGeom>
          <a:noFill/>
          <a:ln cap="flat" cmpd="sng" w="9525">
            <a:solidFill>
              <a:srgbClr val="CFD8D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0" name="Google Shape;100;p15"/>
          <p:cNvSpPr txBox="1"/>
          <p:nvPr>
            <p:ph idx="12" type="sldNum"/>
          </p:nvPr>
        </p:nvSpPr>
        <p:spPr>
          <a:xfrm>
            <a:off x="-87" y="4749844"/>
            <a:ext cx="9144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buNone/>
              <a:defRPr/>
            </a:lvl1pPr>
            <a:lvl2pPr lvl="1" rtl="0" algn="ctr">
              <a:buNone/>
              <a:defRPr/>
            </a:lvl2pPr>
            <a:lvl3pPr lvl="2" rtl="0" algn="ctr">
              <a:buNone/>
              <a:defRPr/>
            </a:lvl3pPr>
            <a:lvl4pPr lvl="3" rtl="0" algn="ctr">
              <a:buNone/>
              <a:defRPr/>
            </a:lvl4pPr>
            <a:lvl5pPr lvl="4" rtl="0" algn="ctr">
              <a:buNone/>
              <a:defRPr/>
            </a:lvl5pPr>
            <a:lvl6pPr lvl="5" rtl="0" algn="ctr">
              <a:buNone/>
              <a:defRPr/>
            </a:lvl6pPr>
            <a:lvl7pPr lvl="6" rtl="0" algn="ctr">
              <a:buNone/>
              <a:defRPr/>
            </a:lvl7pPr>
            <a:lvl8pPr lvl="7" rtl="0" algn="ctr">
              <a:buNone/>
              <a:defRPr/>
            </a:lvl8pPr>
            <a:lvl9pPr lvl="8" rtl="0" algn="ctr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1 column" type="tx">
  <p:cSld name="TITLE_AND_BODY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6"/>
          <p:cNvSpPr txBox="1"/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103" name="Google Shape;103;p16"/>
          <p:cNvSpPr txBox="1"/>
          <p:nvPr>
            <p:ph idx="1" type="body"/>
          </p:nvPr>
        </p:nvSpPr>
        <p:spPr>
          <a:xfrm>
            <a:off x="786150" y="1261700"/>
            <a:ext cx="7571700" cy="35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600"/>
              </a:spcBef>
              <a:spcAft>
                <a:spcPts val="0"/>
              </a:spcAft>
              <a:buSzPts val="2400"/>
              <a:buChar char="◎"/>
              <a:defRPr sz="2400"/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SzPts val="2400"/>
              <a:buChar char="◉"/>
              <a:defRPr/>
            </a:lvl3pPr>
            <a:lvl4pPr indent="-381000" lvl="3" marL="18288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indent="-381000" lvl="4" marL="2286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indent="-381000" lvl="5" marL="27432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indent="-381000" lvl="6" marL="32004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indent="-381000" lvl="7" marL="36576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indent="-381000" lvl="8" marL="41148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/>
        </p:txBody>
      </p:sp>
      <p:sp>
        <p:nvSpPr>
          <p:cNvPr id="104" name="Google Shape;104;p16"/>
          <p:cNvSpPr txBox="1"/>
          <p:nvPr>
            <p:ph idx="12" type="sldNum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2 columns" type="twoColTx">
  <p:cSld name="TITLE_AND_TWO_COLUMNS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7"/>
          <p:cNvSpPr txBox="1"/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107" name="Google Shape;107;p17"/>
          <p:cNvSpPr txBox="1"/>
          <p:nvPr>
            <p:ph idx="1" type="body"/>
          </p:nvPr>
        </p:nvSpPr>
        <p:spPr>
          <a:xfrm>
            <a:off x="786137" y="1200150"/>
            <a:ext cx="36753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600"/>
              </a:spcBef>
              <a:spcAft>
                <a:spcPts val="0"/>
              </a:spcAft>
              <a:buSzPts val="2000"/>
              <a:buChar char="◎"/>
              <a:defRPr sz="2000"/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indent="-355600" lvl="2" marL="1371600" rtl="0">
              <a:spcBef>
                <a:spcPts val="0"/>
              </a:spcBef>
              <a:spcAft>
                <a:spcPts val="0"/>
              </a:spcAft>
              <a:buSzPts val="2000"/>
              <a:buChar char="◉"/>
              <a:defRPr sz="2000"/>
            </a:lvl3pPr>
            <a:lvl4pPr indent="-355600" lvl="3" marL="18288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108" name="Google Shape;108;p17"/>
          <p:cNvSpPr txBox="1"/>
          <p:nvPr>
            <p:ph idx="2" type="body"/>
          </p:nvPr>
        </p:nvSpPr>
        <p:spPr>
          <a:xfrm>
            <a:off x="4682659" y="1200150"/>
            <a:ext cx="36753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600"/>
              </a:spcBef>
              <a:spcAft>
                <a:spcPts val="0"/>
              </a:spcAft>
              <a:buSzPts val="2000"/>
              <a:buChar char="◎"/>
              <a:defRPr sz="2000"/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indent="-355600" lvl="2" marL="1371600" rtl="0">
              <a:spcBef>
                <a:spcPts val="0"/>
              </a:spcBef>
              <a:spcAft>
                <a:spcPts val="0"/>
              </a:spcAft>
              <a:buSzPts val="2000"/>
              <a:buChar char="◉"/>
              <a:defRPr sz="2000"/>
            </a:lvl3pPr>
            <a:lvl4pPr indent="-355600" lvl="3" marL="18288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109" name="Google Shape;109;p17"/>
          <p:cNvSpPr txBox="1"/>
          <p:nvPr>
            <p:ph idx="12" type="sldNum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3 columns">
  <p:cSld name="TITLE_AND_TWO_COLUMNS_1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 txBox="1"/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112" name="Google Shape;112;p18"/>
          <p:cNvSpPr txBox="1"/>
          <p:nvPr>
            <p:ph idx="1" type="body"/>
          </p:nvPr>
        </p:nvSpPr>
        <p:spPr>
          <a:xfrm>
            <a:off x="786150" y="1200150"/>
            <a:ext cx="24198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◎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◉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13" name="Google Shape;113;p18"/>
          <p:cNvSpPr txBox="1"/>
          <p:nvPr>
            <p:ph idx="2" type="body"/>
          </p:nvPr>
        </p:nvSpPr>
        <p:spPr>
          <a:xfrm>
            <a:off x="3329992" y="1200150"/>
            <a:ext cx="24198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◎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◉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14" name="Google Shape;114;p18"/>
          <p:cNvSpPr txBox="1"/>
          <p:nvPr>
            <p:ph idx="3" type="body"/>
          </p:nvPr>
        </p:nvSpPr>
        <p:spPr>
          <a:xfrm>
            <a:off x="5873834" y="1200150"/>
            <a:ext cx="24198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◎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◉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15" name="Google Shape;115;p18"/>
          <p:cNvSpPr txBox="1"/>
          <p:nvPr>
            <p:ph idx="12" type="sldNum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 txBox="1"/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118" name="Google Shape;118;p19"/>
          <p:cNvSpPr txBox="1"/>
          <p:nvPr>
            <p:ph idx="12" type="sldNum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0"/>
          <p:cNvSpPr txBox="1"/>
          <p:nvPr>
            <p:ph idx="1" type="body"/>
          </p:nvPr>
        </p:nvSpPr>
        <p:spPr>
          <a:xfrm>
            <a:off x="457200" y="4055343"/>
            <a:ext cx="8229600" cy="36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rtl="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21" name="Google Shape;121;p20"/>
          <p:cNvSpPr txBox="1"/>
          <p:nvPr>
            <p:ph idx="12" type="sldNum"/>
          </p:nvPr>
        </p:nvSpPr>
        <p:spPr>
          <a:xfrm>
            <a:off x="-92" y="4749844"/>
            <a:ext cx="9144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buNone/>
              <a:defRPr/>
            </a:lvl1pPr>
            <a:lvl2pPr lvl="1" rtl="0" algn="ctr">
              <a:buNone/>
              <a:defRPr/>
            </a:lvl2pPr>
            <a:lvl3pPr lvl="2" rtl="0" algn="ctr">
              <a:buNone/>
              <a:defRPr/>
            </a:lvl3pPr>
            <a:lvl4pPr lvl="3" rtl="0" algn="ctr">
              <a:buNone/>
              <a:defRPr/>
            </a:lvl4pPr>
            <a:lvl5pPr lvl="4" rtl="0" algn="ctr">
              <a:buNone/>
              <a:defRPr/>
            </a:lvl5pPr>
            <a:lvl6pPr lvl="5" rtl="0" algn="ctr">
              <a:buNone/>
              <a:defRPr/>
            </a:lvl6pPr>
            <a:lvl7pPr lvl="6" rtl="0" algn="ctr">
              <a:buNone/>
              <a:defRPr/>
            </a:lvl7pPr>
            <a:lvl8pPr lvl="7" rtl="0" algn="ctr">
              <a:buNone/>
              <a:defRPr/>
            </a:lvl8pPr>
            <a:lvl9pPr lvl="8" rtl="0" algn="ctr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1"/>
          <p:cNvSpPr txBox="1"/>
          <p:nvPr>
            <p:ph idx="12" type="sldNum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ubtitle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"/>
          <p:cNvSpPr txBox="1"/>
          <p:nvPr>
            <p:ph type="ctrTitle"/>
          </p:nvPr>
        </p:nvSpPr>
        <p:spPr>
          <a:xfrm>
            <a:off x="1546025" y="1754794"/>
            <a:ext cx="58326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400"/>
              <a:buNone/>
              <a:defRPr b="1" sz="4400"/>
            </a:lvl1pPr>
            <a:lvl2pPr lvl="1" rtl="0">
              <a:spcBef>
                <a:spcPts val="0"/>
              </a:spcBef>
              <a:spcAft>
                <a:spcPts val="0"/>
              </a:spcAft>
              <a:buSzPts val="4400"/>
              <a:buNone/>
              <a:defRPr b="1" sz="4400"/>
            </a:lvl2pPr>
            <a:lvl3pPr lvl="2" rtl="0">
              <a:spcBef>
                <a:spcPts val="0"/>
              </a:spcBef>
              <a:spcAft>
                <a:spcPts val="0"/>
              </a:spcAft>
              <a:buSzPts val="4400"/>
              <a:buNone/>
              <a:defRPr b="1" sz="4400"/>
            </a:lvl3pPr>
            <a:lvl4pPr lvl="3" rtl="0">
              <a:spcBef>
                <a:spcPts val="0"/>
              </a:spcBef>
              <a:spcAft>
                <a:spcPts val="0"/>
              </a:spcAft>
              <a:buSzPts val="4400"/>
              <a:buNone/>
              <a:defRPr b="1" sz="4400"/>
            </a:lvl4pPr>
            <a:lvl5pPr lvl="4" rtl="0">
              <a:spcBef>
                <a:spcPts val="0"/>
              </a:spcBef>
              <a:spcAft>
                <a:spcPts val="0"/>
              </a:spcAft>
              <a:buSzPts val="4400"/>
              <a:buNone/>
              <a:defRPr b="1" sz="4400"/>
            </a:lvl5pPr>
            <a:lvl6pPr lvl="5" rtl="0">
              <a:spcBef>
                <a:spcPts val="0"/>
              </a:spcBef>
              <a:spcAft>
                <a:spcPts val="0"/>
              </a:spcAft>
              <a:buSzPts val="4400"/>
              <a:buNone/>
              <a:defRPr b="1" sz="4400"/>
            </a:lvl6pPr>
            <a:lvl7pPr lvl="6" rtl="0">
              <a:spcBef>
                <a:spcPts val="0"/>
              </a:spcBef>
              <a:spcAft>
                <a:spcPts val="0"/>
              </a:spcAft>
              <a:buSzPts val="4400"/>
              <a:buNone/>
              <a:defRPr b="1" sz="4400"/>
            </a:lvl7pPr>
            <a:lvl8pPr lvl="7" rtl="0">
              <a:spcBef>
                <a:spcPts val="0"/>
              </a:spcBef>
              <a:spcAft>
                <a:spcPts val="0"/>
              </a:spcAft>
              <a:buSzPts val="4400"/>
              <a:buNone/>
              <a:defRPr b="1" sz="4400"/>
            </a:lvl8pPr>
            <a:lvl9pPr lvl="8" rtl="0">
              <a:spcBef>
                <a:spcPts val="0"/>
              </a:spcBef>
              <a:spcAft>
                <a:spcPts val="0"/>
              </a:spcAft>
              <a:buSzPts val="4400"/>
              <a:buNone/>
              <a:defRPr b="1" sz="4400"/>
            </a:lvl9pPr>
          </a:lstStyle>
          <a:p/>
        </p:txBody>
      </p:sp>
      <p:sp>
        <p:nvSpPr>
          <p:cNvPr id="28" name="Google Shape;28;p3"/>
          <p:cNvSpPr txBox="1"/>
          <p:nvPr>
            <p:ph idx="1" type="subTitle"/>
          </p:nvPr>
        </p:nvSpPr>
        <p:spPr>
          <a:xfrm>
            <a:off x="1546025" y="3011511"/>
            <a:ext cx="58326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complete pattern">
  <p:cSld name="BLANK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2"/>
          <p:cNvSpPr/>
          <p:nvPr/>
        </p:nvSpPr>
        <p:spPr>
          <a:xfrm>
            <a:off x="-26550" y="-14850"/>
            <a:ext cx="9197100" cy="5173200"/>
          </a:xfrm>
          <a:prstGeom prst="rect">
            <a:avLst/>
          </a:prstGeom>
          <a:solidFill>
            <a:srgbClr val="CFD8DC">
              <a:alpha val="492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22"/>
          <p:cNvSpPr txBox="1"/>
          <p:nvPr>
            <p:ph idx="12" type="sldNum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TITLE_1_1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19" r="19" t="0"/>
          <a:stretch/>
        </p:blipFill>
        <p:spPr>
          <a:xfrm flipH="1" rot="10800000">
            <a:off x="5952" y="0"/>
            <a:ext cx="914060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 txBox="1"/>
          <p:nvPr>
            <p:ph idx="1" type="body"/>
          </p:nvPr>
        </p:nvSpPr>
        <p:spPr>
          <a:xfrm>
            <a:off x="1215300" y="1723650"/>
            <a:ext cx="6713400" cy="81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rtl="0" algn="ctr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600"/>
              <a:buChar char="◎"/>
              <a:defRPr i="1" sz="3600"/>
            </a:lvl1pPr>
            <a:lvl2pPr indent="-457200" lvl="1" marL="9144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Char char="○"/>
              <a:defRPr i="1" sz="3600"/>
            </a:lvl2pPr>
            <a:lvl3pPr indent="-457200" lvl="2" marL="13716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Char char="◉"/>
              <a:defRPr i="1" sz="3600"/>
            </a:lvl3pPr>
            <a:lvl4pPr indent="-457200" lvl="3" marL="1828800" rtl="0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i="1" sz="3600"/>
            </a:lvl4pPr>
            <a:lvl5pPr indent="-457200" lvl="4" marL="2286000" rtl="0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i="1" sz="3600"/>
            </a:lvl5pPr>
            <a:lvl6pPr indent="-457200" lvl="5" marL="2743200" rtl="0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i="1" sz="3600"/>
            </a:lvl6pPr>
            <a:lvl7pPr indent="-457200" lvl="6" marL="3200400" rtl="0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i="1" sz="3600"/>
            </a:lvl7pPr>
            <a:lvl8pPr indent="-457200" lvl="7" marL="3657600" rtl="0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i="1" sz="3600"/>
            </a:lvl8pPr>
            <a:lvl9pPr indent="-457200" lvl="8" marL="4114800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i="1" sz="3600"/>
            </a:lvl9pPr>
          </a:lstStyle>
          <a:p/>
        </p:txBody>
      </p:sp>
      <p:grpSp>
        <p:nvGrpSpPr>
          <p:cNvPr id="32" name="Google Shape;32;p4"/>
          <p:cNvGrpSpPr/>
          <p:nvPr/>
        </p:nvGrpSpPr>
        <p:grpSpPr>
          <a:xfrm>
            <a:off x="3839646" y="782918"/>
            <a:ext cx="1464573" cy="842707"/>
            <a:chOff x="3593400" y="1729675"/>
            <a:chExt cx="1957200" cy="1123610"/>
          </a:xfrm>
        </p:grpSpPr>
        <p:sp>
          <p:nvSpPr>
            <p:cNvPr id="33" name="Google Shape;33;p4"/>
            <p:cNvSpPr txBox="1"/>
            <p:nvPr/>
          </p:nvSpPr>
          <p:spPr>
            <a:xfrm>
              <a:off x="3593400" y="1729675"/>
              <a:ext cx="1957200" cy="87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6000">
                  <a:solidFill>
                    <a:schemeClr val="accent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“</a:t>
              </a:r>
              <a:endParaRPr b="1" sz="6000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4025400" y="1760085"/>
              <a:ext cx="1093200" cy="1093200"/>
            </a:xfrm>
            <a:prstGeom prst="ellipse">
              <a:avLst/>
            </a:prstGeom>
            <a:noFill/>
            <a:ln cap="flat" cmpd="sng" w="9525">
              <a:solidFill>
                <a:srgbClr val="CFD8DC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4"/>
            <p:cNvSpPr/>
            <p:nvPr/>
          </p:nvSpPr>
          <p:spPr>
            <a:xfrm>
              <a:off x="4190700" y="1925385"/>
              <a:ext cx="762600" cy="762600"/>
            </a:xfrm>
            <a:prstGeom prst="ellipse">
              <a:avLst/>
            </a:prstGeom>
            <a:noFill/>
            <a:ln cap="flat" cmpd="sng" w="19050">
              <a:solidFill>
                <a:srgbClr val="CFD8D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36" name="Google Shape;36;p4"/>
          <p:cNvCxnSpPr>
            <a:endCxn id="34" idx="1"/>
          </p:cNvCxnSpPr>
          <p:nvPr/>
        </p:nvCxnSpPr>
        <p:spPr>
          <a:xfrm>
            <a:off x="3750511" y="390297"/>
            <a:ext cx="532200" cy="535500"/>
          </a:xfrm>
          <a:prstGeom prst="straightConnector1">
            <a:avLst/>
          </a:prstGeom>
          <a:noFill/>
          <a:ln cap="flat" cmpd="sng" w="9525">
            <a:solidFill>
              <a:srgbClr val="CFD8D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" name="Google Shape;37;p4"/>
          <p:cNvCxnSpPr/>
          <p:nvPr/>
        </p:nvCxnSpPr>
        <p:spPr>
          <a:xfrm rot="10800000">
            <a:off x="4362902" y="436125"/>
            <a:ext cx="209100" cy="369600"/>
          </a:xfrm>
          <a:prstGeom prst="straightConnector1">
            <a:avLst/>
          </a:prstGeom>
          <a:noFill/>
          <a:ln cap="flat" cmpd="sng" w="9525">
            <a:solidFill>
              <a:srgbClr val="CFD8D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" name="Google Shape;38;p4"/>
          <p:cNvCxnSpPr/>
          <p:nvPr/>
        </p:nvCxnSpPr>
        <p:spPr>
          <a:xfrm flipH="1" rot="10800000">
            <a:off x="4704510" y="351930"/>
            <a:ext cx="347100" cy="474600"/>
          </a:xfrm>
          <a:prstGeom prst="straightConnector1">
            <a:avLst/>
          </a:prstGeom>
          <a:noFill/>
          <a:ln cap="flat" cmpd="sng" w="9525">
            <a:solidFill>
              <a:srgbClr val="CFD8D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" name="Google Shape;39;p4"/>
          <p:cNvSpPr txBox="1"/>
          <p:nvPr>
            <p:ph idx="12" type="sldNum"/>
          </p:nvPr>
        </p:nvSpPr>
        <p:spPr>
          <a:xfrm>
            <a:off x="-87" y="4749844"/>
            <a:ext cx="9144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buNone/>
              <a:defRPr/>
            </a:lvl1pPr>
            <a:lvl2pPr lvl="1" algn="ctr">
              <a:buNone/>
              <a:defRPr/>
            </a:lvl2pPr>
            <a:lvl3pPr lvl="2" algn="ctr">
              <a:buNone/>
              <a:defRPr/>
            </a:lvl3pPr>
            <a:lvl4pPr lvl="3" algn="ctr">
              <a:buNone/>
              <a:defRPr/>
            </a:lvl4pPr>
            <a:lvl5pPr lvl="4" algn="ctr">
              <a:buNone/>
              <a:defRPr/>
            </a:lvl5pPr>
            <a:lvl6pPr lvl="5" algn="ctr">
              <a:buNone/>
              <a:defRPr/>
            </a:lvl6pPr>
            <a:lvl7pPr lvl="6" algn="ctr">
              <a:buNone/>
              <a:defRPr/>
            </a:lvl7pPr>
            <a:lvl8pPr lvl="7" algn="ctr">
              <a:buNone/>
              <a:defRPr/>
            </a:lvl8pPr>
            <a:lvl9pPr lvl="8" algn="ctr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1 column" type="tx">
  <p:cSld name="TITLE_AND_BOD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5"/>
          <p:cNvSpPr txBox="1"/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" type="body"/>
          </p:nvPr>
        </p:nvSpPr>
        <p:spPr>
          <a:xfrm>
            <a:off x="786150" y="1261700"/>
            <a:ext cx="7571700" cy="35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>
              <a:spcBef>
                <a:spcPts val="600"/>
              </a:spcBef>
              <a:spcAft>
                <a:spcPts val="0"/>
              </a:spcAft>
              <a:buSzPts val="2400"/>
              <a:buChar char="◎"/>
              <a:defRPr sz="2400"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◉"/>
              <a:defRPr/>
            </a:lvl3pPr>
            <a:lvl4pPr indent="-381000" lvl="3" marL="18288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indent="-381000" lvl="4" marL="2286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indent="-381000" lvl="5" marL="27432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indent="-381000" lvl="6" marL="32004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indent="-381000" lvl="7" marL="36576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indent="-381000" lvl="8" marL="41148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/>
        </p:txBody>
      </p:sp>
      <p:sp>
        <p:nvSpPr>
          <p:cNvPr id="43" name="Google Shape;43;p5"/>
          <p:cNvSpPr txBox="1"/>
          <p:nvPr>
            <p:ph idx="12" type="sldNum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2 columns" type="twoColTx">
  <p:cSld name="TITLE_AND_TWO_COLUMNS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6"/>
          <p:cNvSpPr txBox="1"/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46" name="Google Shape;46;p6"/>
          <p:cNvSpPr txBox="1"/>
          <p:nvPr>
            <p:ph idx="1" type="body"/>
          </p:nvPr>
        </p:nvSpPr>
        <p:spPr>
          <a:xfrm>
            <a:off x="786137" y="1200150"/>
            <a:ext cx="36753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600"/>
              </a:spcBef>
              <a:spcAft>
                <a:spcPts val="0"/>
              </a:spcAft>
              <a:buSzPts val="2000"/>
              <a:buChar char="◎"/>
              <a:defRPr sz="2000"/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◉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47" name="Google Shape;47;p6"/>
          <p:cNvSpPr txBox="1"/>
          <p:nvPr>
            <p:ph idx="2" type="body"/>
          </p:nvPr>
        </p:nvSpPr>
        <p:spPr>
          <a:xfrm>
            <a:off x="4682659" y="1200150"/>
            <a:ext cx="36753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600"/>
              </a:spcBef>
              <a:spcAft>
                <a:spcPts val="0"/>
              </a:spcAft>
              <a:buSzPts val="2000"/>
              <a:buChar char="◎"/>
              <a:defRPr sz="2000"/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◉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48" name="Google Shape;48;p6"/>
          <p:cNvSpPr txBox="1"/>
          <p:nvPr>
            <p:ph idx="12" type="sldNum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3 columns">
  <p:cSld name="TITLE_AND_TWO_COLUMNS_1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/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51" name="Google Shape;51;p7"/>
          <p:cNvSpPr txBox="1"/>
          <p:nvPr>
            <p:ph idx="1" type="body"/>
          </p:nvPr>
        </p:nvSpPr>
        <p:spPr>
          <a:xfrm>
            <a:off x="786150" y="1200150"/>
            <a:ext cx="24198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◎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◉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52" name="Google Shape;52;p7"/>
          <p:cNvSpPr txBox="1"/>
          <p:nvPr>
            <p:ph idx="2" type="body"/>
          </p:nvPr>
        </p:nvSpPr>
        <p:spPr>
          <a:xfrm>
            <a:off x="3329992" y="1200150"/>
            <a:ext cx="24198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◎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◉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53" name="Google Shape;53;p7"/>
          <p:cNvSpPr txBox="1"/>
          <p:nvPr>
            <p:ph idx="3" type="body"/>
          </p:nvPr>
        </p:nvSpPr>
        <p:spPr>
          <a:xfrm>
            <a:off x="5873834" y="1200150"/>
            <a:ext cx="24198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◎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◉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8"/>
          <p:cNvSpPr txBox="1"/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57" name="Google Shape;57;p8"/>
          <p:cNvSpPr txBox="1"/>
          <p:nvPr>
            <p:ph idx="12" type="sldNum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/>
          <p:nvPr>
            <p:ph idx="1" type="body"/>
          </p:nvPr>
        </p:nvSpPr>
        <p:spPr>
          <a:xfrm>
            <a:off x="457200" y="4055343"/>
            <a:ext cx="8229600" cy="36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-92" y="4749844"/>
            <a:ext cx="9144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buNone/>
              <a:defRPr/>
            </a:lvl1pPr>
            <a:lvl2pPr lvl="1" algn="ctr">
              <a:buNone/>
              <a:defRPr/>
            </a:lvl2pPr>
            <a:lvl3pPr lvl="2" algn="ctr">
              <a:buNone/>
              <a:defRPr/>
            </a:lvl3pPr>
            <a:lvl4pPr lvl="3" algn="ctr">
              <a:buNone/>
              <a:defRPr/>
            </a:lvl4pPr>
            <a:lvl5pPr lvl="4" algn="ctr">
              <a:buNone/>
              <a:defRPr/>
            </a:lvl5pPr>
            <a:lvl6pPr lvl="5" algn="ctr">
              <a:buNone/>
              <a:defRPr/>
            </a:lvl6pPr>
            <a:lvl7pPr lvl="6" algn="ctr">
              <a:buNone/>
              <a:defRPr/>
            </a:lvl7pPr>
            <a:lvl8pPr lvl="7" algn="ctr">
              <a:buNone/>
              <a:defRPr/>
            </a:lvl8pPr>
            <a:lvl9pPr lvl="8" algn="ctr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idx="12" type="sldNum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1.xml"/><Relationship Id="rId3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3.xml"/><Relationship Id="rId11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86150" y="1261700"/>
            <a:ext cx="7571700" cy="35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Source Sans Pro"/>
              <a:buChar char="◎"/>
              <a:defRPr sz="3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○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◉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b="1" sz="1300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r">
              <a:buNone/>
              <a:defRPr b="1" sz="1300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r">
              <a:buNone/>
              <a:defRPr b="1" sz="1300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r">
              <a:buNone/>
              <a:defRPr b="1" sz="1300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r">
              <a:buNone/>
              <a:defRPr b="1" sz="1300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r">
              <a:buNone/>
              <a:defRPr b="1" sz="1300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r">
              <a:buNone/>
              <a:defRPr b="1" sz="1300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r">
              <a:buNone/>
              <a:defRPr b="1" sz="1300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r">
              <a:buNone/>
              <a:defRPr b="1" sz="1300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/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68" name="Google Shape;68;p12"/>
          <p:cNvSpPr txBox="1"/>
          <p:nvPr>
            <p:ph idx="1" type="body"/>
          </p:nvPr>
        </p:nvSpPr>
        <p:spPr>
          <a:xfrm>
            <a:off x="786150" y="1261700"/>
            <a:ext cx="7571700" cy="35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rtl="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Source Sans Pro"/>
              <a:buChar char="◎"/>
              <a:defRPr sz="3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○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◉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69" name="Google Shape;69;p12"/>
          <p:cNvSpPr txBox="1"/>
          <p:nvPr>
            <p:ph idx="12" type="sldNum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buNone/>
              <a:defRPr b="1" sz="1300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 algn="r">
              <a:buNone/>
              <a:defRPr b="1" sz="1300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 algn="r">
              <a:buNone/>
              <a:defRPr b="1" sz="1300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 algn="r">
              <a:buNone/>
              <a:defRPr b="1" sz="1300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 algn="r">
              <a:buNone/>
              <a:defRPr b="1" sz="1300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 algn="r">
              <a:buNone/>
              <a:defRPr b="1" sz="1300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 algn="r">
              <a:buNone/>
              <a:defRPr b="1" sz="1300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 algn="r">
              <a:buNone/>
              <a:defRPr b="1" sz="1300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 algn="r">
              <a:buNone/>
              <a:defRPr b="1" sz="1300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8" r:id="rId2"/>
    <p:sldLayoutId id="2147483659" r:id="rId3"/>
    <p:sldLayoutId id="2147483660" r:id="rId4"/>
    <p:sldLayoutId id="2147483661" r:id="rId5"/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png"/><Relationship Id="rId4" Type="http://schemas.openxmlformats.org/officeDocument/2006/relationships/image" Target="../media/image1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Relationship Id="rId4" Type="http://schemas.openxmlformats.org/officeDocument/2006/relationships/image" Target="../media/image14.png"/><Relationship Id="rId5" Type="http://schemas.openxmlformats.org/officeDocument/2006/relationships/hyperlink" Target="http://drive.google.com/file/d/1b1peOizYmBgertLVCs79Jpm2K6BOzKpC/view" TargetMode="External"/><Relationship Id="rId6" Type="http://schemas.openxmlformats.org/officeDocument/2006/relationships/image" Target="../media/image20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Relationship Id="rId4" Type="http://schemas.openxmlformats.org/officeDocument/2006/relationships/image" Target="../media/image14.png"/><Relationship Id="rId5" Type="http://schemas.openxmlformats.org/officeDocument/2006/relationships/hyperlink" Target="http://drive.google.com/file/d/1vNSPfiXHh9sCViqOf-bLc5VNrfOs2Jh_/view" TargetMode="External"/><Relationship Id="rId6" Type="http://schemas.openxmlformats.org/officeDocument/2006/relationships/image" Target="../media/image27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Relationship Id="rId4" Type="http://schemas.openxmlformats.org/officeDocument/2006/relationships/image" Target="../media/image14.png"/><Relationship Id="rId5" Type="http://schemas.openxmlformats.org/officeDocument/2006/relationships/image" Target="../media/image2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Relationship Id="rId4" Type="http://schemas.openxmlformats.org/officeDocument/2006/relationships/image" Target="../media/image14.png"/><Relationship Id="rId5" Type="http://schemas.openxmlformats.org/officeDocument/2006/relationships/hyperlink" Target="http://drive.google.com/file/d/12Qmp9e74D0XrUZBUAS04XYhKhIDQYpEw/view" TargetMode="External"/><Relationship Id="rId6" Type="http://schemas.openxmlformats.org/officeDocument/2006/relationships/image" Target="../media/image26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Relationship Id="rId4" Type="http://schemas.openxmlformats.org/officeDocument/2006/relationships/image" Target="../media/image1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9.png"/><Relationship Id="rId4" Type="http://schemas.openxmlformats.org/officeDocument/2006/relationships/image" Target="../media/image28.png"/><Relationship Id="rId5" Type="http://schemas.openxmlformats.org/officeDocument/2006/relationships/image" Target="../media/image30.png"/><Relationship Id="rId6" Type="http://schemas.openxmlformats.org/officeDocument/2006/relationships/image" Target="../media/image39.png"/><Relationship Id="rId7" Type="http://schemas.openxmlformats.org/officeDocument/2006/relationships/image" Target="../media/image3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9.png"/><Relationship Id="rId4" Type="http://schemas.openxmlformats.org/officeDocument/2006/relationships/image" Target="../media/image3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9.png"/><Relationship Id="rId4" Type="http://schemas.openxmlformats.org/officeDocument/2006/relationships/image" Target="../media/image50.png"/><Relationship Id="rId5" Type="http://schemas.openxmlformats.org/officeDocument/2006/relationships/image" Target="../media/image2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9.png"/><Relationship Id="rId4" Type="http://schemas.openxmlformats.org/officeDocument/2006/relationships/image" Target="../media/image45.png"/><Relationship Id="rId5" Type="http://schemas.openxmlformats.org/officeDocument/2006/relationships/image" Target="../media/image31.png"/><Relationship Id="rId6" Type="http://schemas.openxmlformats.org/officeDocument/2006/relationships/image" Target="../media/image3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Relationship Id="rId4" Type="http://schemas.openxmlformats.org/officeDocument/2006/relationships/image" Target="../media/image1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9.png"/><Relationship Id="rId4" Type="http://schemas.openxmlformats.org/officeDocument/2006/relationships/image" Target="../media/image3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9.png"/><Relationship Id="rId4" Type="http://schemas.openxmlformats.org/officeDocument/2006/relationships/image" Target="../media/image4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9.png"/><Relationship Id="rId4" Type="http://schemas.openxmlformats.org/officeDocument/2006/relationships/hyperlink" Target="http://www.youtube.com/watch?v=G55r-FFzov4" TargetMode="External"/><Relationship Id="rId5" Type="http://schemas.openxmlformats.org/officeDocument/2006/relationships/image" Target="../media/image36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2.png"/><Relationship Id="rId4" Type="http://schemas.openxmlformats.org/officeDocument/2006/relationships/image" Target="../media/image1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9.png"/><Relationship Id="rId4" Type="http://schemas.openxmlformats.org/officeDocument/2006/relationships/image" Target="../media/image4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9.png"/><Relationship Id="rId4" Type="http://schemas.openxmlformats.org/officeDocument/2006/relationships/hyperlink" Target="http://drive.google.com/file/d/1VxSGcarmsZyv3w4gaVFcFx8nTVqcrw9k/view" TargetMode="External"/><Relationship Id="rId5" Type="http://schemas.openxmlformats.org/officeDocument/2006/relationships/image" Target="../media/image34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9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Relationship Id="rId6" Type="http://schemas.openxmlformats.org/officeDocument/2006/relationships/image" Target="../media/image4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4.png"/><Relationship Id="rId4" Type="http://schemas.openxmlformats.org/officeDocument/2006/relationships/image" Target="../media/image1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Relationship Id="rId4" Type="http://schemas.openxmlformats.org/officeDocument/2006/relationships/image" Target="../media/image14.png"/><Relationship Id="rId5" Type="http://schemas.openxmlformats.org/officeDocument/2006/relationships/image" Target="../media/image17.jpg"/><Relationship Id="rId6" Type="http://schemas.openxmlformats.org/officeDocument/2006/relationships/image" Target="../media/image24.jpg"/><Relationship Id="rId7" Type="http://schemas.openxmlformats.org/officeDocument/2006/relationships/image" Target="../media/image15.jpg"/><Relationship Id="rId8" Type="http://schemas.openxmlformats.org/officeDocument/2006/relationships/image" Target="../media/image16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Relationship Id="rId4" Type="http://schemas.openxmlformats.org/officeDocument/2006/relationships/image" Target="../media/image14.png"/><Relationship Id="rId5" Type="http://schemas.openxmlformats.org/officeDocument/2006/relationships/image" Target="../media/image33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Relationship Id="rId4" Type="http://schemas.openxmlformats.org/officeDocument/2006/relationships/image" Target="../media/image14.png"/><Relationship Id="rId5" Type="http://schemas.openxmlformats.org/officeDocument/2006/relationships/image" Target="../media/image43.jpg"/><Relationship Id="rId6" Type="http://schemas.openxmlformats.org/officeDocument/2006/relationships/image" Target="../media/image47.jpg"/><Relationship Id="rId7" Type="http://schemas.openxmlformats.org/officeDocument/2006/relationships/image" Target="../media/image49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Relationship Id="rId4" Type="http://schemas.openxmlformats.org/officeDocument/2006/relationships/image" Target="../media/image14.png"/><Relationship Id="rId5" Type="http://schemas.openxmlformats.org/officeDocument/2006/relationships/hyperlink" Target="http://drive.google.com/file/d/1Z7Jtydchhem9RbvSe9W8Jjk28hnkSqDo/view" TargetMode="External"/><Relationship Id="rId6" Type="http://schemas.openxmlformats.org/officeDocument/2006/relationships/image" Target="../media/image22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Relationship Id="rId4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Relationship Id="rId4" Type="http://schemas.openxmlformats.org/officeDocument/2006/relationships/image" Target="../media/image14.png"/><Relationship Id="rId5" Type="http://schemas.openxmlformats.org/officeDocument/2006/relationships/image" Target="../media/image21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Relationship Id="rId4" Type="http://schemas.openxmlformats.org/officeDocument/2006/relationships/image" Target="../media/image14.png"/><Relationship Id="rId5" Type="http://schemas.openxmlformats.org/officeDocument/2006/relationships/image" Target="../media/image23.jpg"/><Relationship Id="rId6" Type="http://schemas.openxmlformats.org/officeDocument/2006/relationships/image" Target="../media/image18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31925" y="0"/>
            <a:ext cx="1512075" cy="75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17288" y="703600"/>
            <a:ext cx="4309425" cy="373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2"/>
          <p:cNvSpPr txBox="1"/>
          <p:nvPr>
            <p:ph idx="4294967295" type="sldNum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0" name="Google Shape;21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31925" y="0"/>
            <a:ext cx="1512075" cy="75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2"/>
          <p:cNvPicPr preferRelativeResize="0"/>
          <p:nvPr/>
        </p:nvPicPr>
        <p:blipFill rotWithShape="1">
          <a:blip r:embed="rId4">
            <a:alphaModFix/>
          </a:blip>
          <a:srcRect b="8245" l="19226" r="15512" t="8386"/>
          <a:stretch/>
        </p:blipFill>
        <p:spPr>
          <a:xfrm>
            <a:off x="74350" y="3668600"/>
            <a:ext cx="1388400" cy="1388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12" name="Google Shape;212;p32" title="WhatsApp Video 2019-11-01 at 00.26.58.mp4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15150" y="908425"/>
            <a:ext cx="6517279" cy="3689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3"/>
          <p:cNvSpPr txBox="1"/>
          <p:nvPr>
            <p:ph idx="4294967295" type="sldNum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8" name="Google Shape;21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31925" y="0"/>
            <a:ext cx="1512075" cy="75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33"/>
          <p:cNvPicPr preferRelativeResize="0"/>
          <p:nvPr/>
        </p:nvPicPr>
        <p:blipFill rotWithShape="1">
          <a:blip r:embed="rId4">
            <a:alphaModFix/>
          </a:blip>
          <a:srcRect b="8245" l="19226" r="15512" t="8386"/>
          <a:stretch/>
        </p:blipFill>
        <p:spPr>
          <a:xfrm>
            <a:off x="74350" y="3668600"/>
            <a:ext cx="1388400" cy="1388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20" name="Google Shape;220;p33" title="WhatsApp Video 2019-11-01 at 00.27.01 (1).mp4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15150" y="908425"/>
            <a:ext cx="6517279" cy="3689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4294967295" type="sldNum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26" name="Google Shape;22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31925" y="0"/>
            <a:ext cx="1512075" cy="75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34"/>
          <p:cNvPicPr preferRelativeResize="0"/>
          <p:nvPr/>
        </p:nvPicPr>
        <p:blipFill rotWithShape="1">
          <a:blip r:embed="rId4">
            <a:alphaModFix/>
          </a:blip>
          <a:srcRect b="8245" l="19226" r="15512" t="8386"/>
          <a:stretch/>
        </p:blipFill>
        <p:spPr>
          <a:xfrm>
            <a:off x="74350" y="3668600"/>
            <a:ext cx="1388400" cy="1388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28" name="Google Shape;228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68950" y="887850"/>
            <a:ext cx="5864375" cy="27807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5"/>
          <p:cNvSpPr txBox="1"/>
          <p:nvPr>
            <p:ph idx="4294967295" type="sldNum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34" name="Google Shape;23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31925" y="0"/>
            <a:ext cx="1512075" cy="75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35"/>
          <p:cNvPicPr preferRelativeResize="0"/>
          <p:nvPr/>
        </p:nvPicPr>
        <p:blipFill rotWithShape="1">
          <a:blip r:embed="rId4">
            <a:alphaModFix/>
          </a:blip>
          <a:srcRect b="8245" l="19226" r="15512" t="8386"/>
          <a:stretch/>
        </p:blipFill>
        <p:spPr>
          <a:xfrm>
            <a:off x="74350" y="3668600"/>
            <a:ext cx="1388400" cy="1388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36" name="Google Shape;236;p35" title="WhatsApp Video 2019-11-01 at 00.27.01.mp4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15150" y="908425"/>
            <a:ext cx="6517279" cy="3689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6"/>
          <p:cNvSpPr txBox="1"/>
          <p:nvPr>
            <p:ph type="ctrTitle"/>
          </p:nvPr>
        </p:nvSpPr>
        <p:spPr>
          <a:xfrm>
            <a:off x="1260950" y="1767200"/>
            <a:ext cx="74070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accent4"/>
                </a:solidFill>
              </a:rPr>
              <a:t>3.</a:t>
            </a:r>
            <a:endParaRPr sz="6000">
              <a:solidFill>
                <a:schemeClr val="accent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ELETRÔNICA</a:t>
            </a:r>
            <a:endParaRPr/>
          </a:p>
        </p:txBody>
      </p:sp>
      <p:sp>
        <p:nvSpPr>
          <p:cNvPr id="242" name="Google Shape;242;p36"/>
          <p:cNvSpPr txBox="1"/>
          <p:nvPr>
            <p:ph idx="4294967295" type="sldNum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43" name="Google Shape;24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31925" y="0"/>
            <a:ext cx="1512075" cy="75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36"/>
          <p:cNvPicPr preferRelativeResize="0"/>
          <p:nvPr/>
        </p:nvPicPr>
        <p:blipFill rotWithShape="1">
          <a:blip r:embed="rId4">
            <a:alphaModFix/>
          </a:blip>
          <a:srcRect b="8245" l="19226" r="15512" t="8386"/>
          <a:stretch/>
        </p:blipFill>
        <p:spPr>
          <a:xfrm>
            <a:off x="74350" y="3668600"/>
            <a:ext cx="1388400" cy="13881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7"/>
          <p:cNvSpPr txBox="1"/>
          <p:nvPr>
            <p:ph type="title"/>
          </p:nvPr>
        </p:nvSpPr>
        <p:spPr>
          <a:xfrm>
            <a:off x="786150" y="26707"/>
            <a:ext cx="7571700" cy="70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FLUXOGRAMA</a:t>
            </a:r>
            <a:endParaRPr/>
          </a:p>
        </p:txBody>
      </p:sp>
      <p:pic>
        <p:nvPicPr>
          <p:cNvPr id="250" name="Google Shape;25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31925" y="0"/>
            <a:ext cx="1512075" cy="756025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37"/>
          <p:cNvSpPr txBox="1"/>
          <p:nvPr>
            <p:ph idx="12" type="sldNum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52" name="Google Shape;252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38800" y="1196275"/>
            <a:ext cx="5525726" cy="285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88175" y="659981"/>
            <a:ext cx="5400150" cy="4394668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37"/>
          <p:cNvSpPr/>
          <p:nvPr/>
        </p:nvSpPr>
        <p:spPr>
          <a:xfrm>
            <a:off x="5544675" y="1131800"/>
            <a:ext cx="762000" cy="470700"/>
          </a:xfrm>
          <a:prstGeom prst="ellipse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5" name="Google Shape;255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41563" y="777913"/>
            <a:ext cx="6143625" cy="4276725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37"/>
          <p:cNvSpPr/>
          <p:nvPr/>
        </p:nvSpPr>
        <p:spPr>
          <a:xfrm>
            <a:off x="5065050" y="3467850"/>
            <a:ext cx="762000" cy="470700"/>
          </a:xfrm>
          <a:prstGeom prst="ellipse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37"/>
          <p:cNvSpPr/>
          <p:nvPr/>
        </p:nvSpPr>
        <p:spPr>
          <a:xfrm>
            <a:off x="2061875" y="3299775"/>
            <a:ext cx="762000" cy="470700"/>
          </a:xfrm>
          <a:prstGeom prst="ellipse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8" name="Google Shape;258;p3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332078" y="736175"/>
            <a:ext cx="6024172" cy="4394675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37"/>
          <p:cNvSpPr/>
          <p:nvPr/>
        </p:nvSpPr>
        <p:spPr>
          <a:xfrm>
            <a:off x="3571925" y="2318072"/>
            <a:ext cx="637200" cy="393600"/>
          </a:xfrm>
          <a:prstGeom prst="ellipse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37"/>
          <p:cNvSpPr/>
          <p:nvPr/>
        </p:nvSpPr>
        <p:spPr>
          <a:xfrm>
            <a:off x="3070425" y="3535800"/>
            <a:ext cx="762000" cy="470700"/>
          </a:xfrm>
          <a:prstGeom prst="ellipse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8"/>
          <p:cNvSpPr txBox="1"/>
          <p:nvPr>
            <p:ph type="title"/>
          </p:nvPr>
        </p:nvSpPr>
        <p:spPr>
          <a:xfrm>
            <a:off x="1011675" y="308120"/>
            <a:ext cx="7571700" cy="70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AQUECIMENTO</a:t>
            </a:r>
            <a:endParaRPr/>
          </a:p>
        </p:txBody>
      </p:sp>
      <p:pic>
        <p:nvPicPr>
          <p:cNvPr id="266" name="Google Shape;26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31925" y="0"/>
            <a:ext cx="1512075" cy="756025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38"/>
          <p:cNvSpPr txBox="1"/>
          <p:nvPr>
            <p:ph idx="12" type="sldNum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8" name="Google Shape;268;p38"/>
          <p:cNvSpPr txBox="1"/>
          <p:nvPr/>
        </p:nvSpPr>
        <p:spPr>
          <a:xfrm>
            <a:off x="1086975" y="1120600"/>
            <a:ext cx="4157400" cy="30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Char char="●"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Acionar aquecedor a 19ºC;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Char char="●"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Desligar aquecedor a 24ºC;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Char char="●"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Aumento de 5ºC em uma hora;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269" name="Google Shape;269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86975" y="1010727"/>
            <a:ext cx="5132300" cy="3517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38"/>
          <p:cNvSpPr txBox="1"/>
          <p:nvPr/>
        </p:nvSpPr>
        <p:spPr>
          <a:xfrm>
            <a:off x="5961525" y="1568825"/>
            <a:ext cx="23085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71" name="Google Shape;271;p38"/>
          <p:cNvSpPr txBox="1"/>
          <p:nvPr/>
        </p:nvSpPr>
        <p:spPr>
          <a:xfrm>
            <a:off x="1972275" y="4464850"/>
            <a:ext cx="3944400" cy="4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Figura: aquecedor ligado intermitentemente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9"/>
          <p:cNvSpPr txBox="1"/>
          <p:nvPr>
            <p:ph type="title"/>
          </p:nvPr>
        </p:nvSpPr>
        <p:spPr>
          <a:xfrm>
            <a:off x="1011675" y="308120"/>
            <a:ext cx="7571700" cy="70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AQUECIMENTO CONTROLADO</a:t>
            </a:r>
            <a:endParaRPr/>
          </a:p>
        </p:txBody>
      </p:sp>
      <p:pic>
        <p:nvPicPr>
          <p:cNvPr id="277" name="Google Shape;27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31925" y="0"/>
            <a:ext cx="1512075" cy="756025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39"/>
          <p:cNvSpPr txBox="1"/>
          <p:nvPr>
            <p:ph idx="12" type="sldNum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9" name="Google Shape;279;p39"/>
          <p:cNvSpPr txBox="1"/>
          <p:nvPr/>
        </p:nvSpPr>
        <p:spPr>
          <a:xfrm>
            <a:off x="5961525" y="1568825"/>
            <a:ext cx="23085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280" name="Google Shape;280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2925" y="1451911"/>
            <a:ext cx="3944400" cy="27431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40600" y="1508052"/>
            <a:ext cx="3653325" cy="27057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0"/>
          <p:cNvSpPr txBox="1"/>
          <p:nvPr>
            <p:ph type="title"/>
          </p:nvPr>
        </p:nvSpPr>
        <p:spPr>
          <a:xfrm>
            <a:off x="1011675" y="308120"/>
            <a:ext cx="7571700" cy="70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CONTROLADOR PID</a:t>
            </a:r>
            <a:endParaRPr/>
          </a:p>
        </p:txBody>
      </p:sp>
      <p:pic>
        <p:nvPicPr>
          <p:cNvPr id="287" name="Google Shape;287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31925" y="0"/>
            <a:ext cx="1512075" cy="756025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40"/>
          <p:cNvSpPr txBox="1"/>
          <p:nvPr>
            <p:ph idx="12" type="sldNum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9" name="Google Shape;289;p40"/>
          <p:cNvSpPr txBox="1"/>
          <p:nvPr/>
        </p:nvSpPr>
        <p:spPr>
          <a:xfrm>
            <a:off x="1086975" y="1120600"/>
            <a:ext cx="4157400" cy="30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Char char="●"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Composto por: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Char char="○"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Parcela proporcional;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Char char="■"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Kp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Char char="○"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Parcela integral;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Char char="■"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Ki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Char char="○"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Parcela derivativa;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Char char="■"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Kd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Char char="●"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Controla parâmetros como: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Char char="○"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Tempo de subida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Char char="○"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Tempo de acomodação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Char char="○"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Porcentagem de overshoot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Char char="○"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Erro em regime permanente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90" name="Google Shape;290;p40"/>
          <p:cNvSpPr txBox="1"/>
          <p:nvPr/>
        </p:nvSpPr>
        <p:spPr>
          <a:xfrm>
            <a:off x="5961525" y="1568825"/>
            <a:ext cx="23085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1"/>
          <p:cNvSpPr txBox="1"/>
          <p:nvPr>
            <p:ph type="title"/>
          </p:nvPr>
        </p:nvSpPr>
        <p:spPr>
          <a:xfrm>
            <a:off x="657288" y="308120"/>
            <a:ext cx="7571700" cy="70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AJUSTES DE PARÂMETROS PID</a:t>
            </a:r>
            <a:endParaRPr/>
          </a:p>
        </p:txBody>
      </p:sp>
      <p:pic>
        <p:nvPicPr>
          <p:cNvPr id="296" name="Google Shape;29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31925" y="0"/>
            <a:ext cx="1512075" cy="756025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41"/>
          <p:cNvSpPr txBox="1"/>
          <p:nvPr>
            <p:ph idx="12" type="sldNum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8" name="Google Shape;298;p41"/>
          <p:cNvSpPr txBox="1"/>
          <p:nvPr/>
        </p:nvSpPr>
        <p:spPr>
          <a:xfrm>
            <a:off x="5961525" y="1568825"/>
            <a:ext cx="23085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99" name="Google Shape;299;p41"/>
          <p:cNvSpPr txBox="1"/>
          <p:nvPr/>
        </p:nvSpPr>
        <p:spPr>
          <a:xfrm>
            <a:off x="4482350" y="1568825"/>
            <a:ext cx="3642000" cy="26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Char char="●"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Métodos utilizados: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Char char="○"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Tentativa e erro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Char char="○"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Ziegler Nichols (Curva de reação)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Char char="■"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Parâmetros K, L e T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300" name="Google Shape;300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1050" y="1491500"/>
            <a:ext cx="3846538" cy="258628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2075" y="1555925"/>
            <a:ext cx="3505200" cy="245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3775" y="1568825"/>
            <a:ext cx="3686175" cy="2533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4"/>
          <p:cNvSpPr txBox="1"/>
          <p:nvPr>
            <p:ph type="ctrTitle"/>
          </p:nvPr>
        </p:nvSpPr>
        <p:spPr>
          <a:xfrm>
            <a:off x="1260950" y="1767200"/>
            <a:ext cx="74070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accent4"/>
                </a:solidFill>
              </a:rPr>
              <a:t>1.</a:t>
            </a:r>
            <a:endParaRPr sz="6000">
              <a:solidFill>
                <a:schemeClr val="accent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ESTRUTURA</a:t>
            </a:r>
            <a:endParaRPr/>
          </a:p>
        </p:txBody>
      </p:sp>
      <p:sp>
        <p:nvSpPr>
          <p:cNvPr id="138" name="Google Shape;138;p24"/>
          <p:cNvSpPr txBox="1"/>
          <p:nvPr>
            <p:ph idx="4294967295" type="sldNum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9" name="Google Shape;13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31925" y="0"/>
            <a:ext cx="1512075" cy="75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4"/>
          <p:cNvPicPr preferRelativeResize="0"/>
          <p:nvPr/>
        </p:nvPicPr>
        <p:blipFill rotWithShape="1">
          <a:blip r:embed="rId4">
            <a:alphaModFix/>
          </a:blip>
          <a:srcRect b="8245" l="19226" r="15512" t="8386"/>
          <a:stretch/>
        </p:blipFill>
        <p:spPr>
          <a:xfrm>
            <a:off x="74350" y="3668600"/>
            <a:ext cx="1388400" cy="13881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2"/>
          <p:cNvSpPr txBox="1"/>
          <p:nvPr>
            <p:ph type="title"/>
          </p:nvPr>
        </p:nvSpPr>
        <p:spPr>
          <a:xfrm>
            <a:off x="657288" y="308120"/>
            <a:ext cx="7571700" cy="70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IMPLEMENTAÇÃO DO PID</a:t>
            </a:r>
            <a:endParaRPr/>
          </a:p>
        </p:txBody>
      </p:sp>
      <p:pic>
        <p:nvPicPr>
          <p:cNvPr id="308" name="Google Shape;308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31925" y="0"/>
            <a:ext cx="1512075" cy="756025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42"/>
          <p:cNvSpPr txBox="1"/>
          <p:nvPr>
            <p:ph idx="12" type="sldNum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0" name="Google Shape;310;p42"/>
          <p:cNvSpPr txBox="1"/>
          <p:nvPr/>
        </p:nvSpPr>
        <p:spPr>
          <a:xfrm>
            <a:off x="5961525" y="1568825"/>
            <a:ext cx="23085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11" name="Google Shape;311;p42"/>
          <p:cNvSpPr txBox="1"/>
          <p:nvPr/>
        </p:nvSpPr>
        <p:spPr>
          <a:xfrm>
            <a:off x="657300" y="1456775"/>
            <a:ext cx="6626400" cy="27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Char char="●"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Limitação do fluxo de potência liberada	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Char char="○"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Controle de potência: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Char char="○"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Ângulo de tensão da rede;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Char char="●"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Implementados através de: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Char char="○"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Circuito Zero-Crossing;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Char char="○"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TRIAC;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43"/>
          <p:cNvSpPr txBox="1"/>
          <p:nvPr>
            <p:ph type="title"/>
          </p:nvPr>
        </p:nvSpPr>
        <p:spPr>
          <a:xfrm>
            <a:off x="657288" y="308120"/>
            <a:ext cx="7571700" cy="70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ZERO-CROSSING</a:t>
            </a:r>
            <a:endParaRPr/>
          </a:p>
        </p:txBody>
      </p:sp>
      <p:pic>
        <p:nvPicPr>
          <p:cNvPr id="317" name="Google Shape;317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31925" y="0"/>
            <a:ext cx="1512075" cy="756025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43"/>
          <p:cNvSpPr txBox="1"/>
          <p:nvPr>
            <p:ph idx="12" type="sldNum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9" name="Google Shape;319;p43"/>
          <p:cNvSpPr txBox="1"/>
          <p:nvPr/>
        </p:nvSpPr>
        <p:spPr>
          <a:xfrm>
            <a:off x="5961525" y="1568825"/>
            <a:ext cx="23085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20" name="Google Shape;320;p43"/>
          <p:cNvSpPr txBox="1"/>
          <p:nvPr/>
        </p:nvSpPr>
        <p:spPr>
          <a:xfrm>
            <a:off x="657300" y="1456775"/>
            <a:ext cx="6626400" cy="27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321" name="Google Shape;321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9838" y="1155463"/>
            <a:ext cx="4183125" cy="3137325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43"/>
          <p:cNvSpPr txBox="1"/>
          <p:nvPr/>
        </p:nvSpPr>
        <p:spPr>
          <a:xfrm>
            <a:off x="4960800" y="1155475"/>
            <a:ext cx="3768600" cy="29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Figura: Teste laboratorial do Zero-Crossing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Char char="-"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CH1: Onda retificada de entrada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Char char="-"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CH2: Saída do Zero-crossing detectando o cruzamento pela tensão zero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44"/>
          <p:cNvSpPr txBox="1"/>
          <p:nvPr>
            <p:ph type="title"/>
          </p:nvPr>
        </p:nvSpPr>
        <p:spPr>
          <a:xfrm>
            <a:off x="657288" y="308120"/>
            <a:ext cx="7571700" cy="70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ACIONADOR TRIAC</a:t>
            </a:r>
            <a:endParaRPr/>
          </a:p>
        </p:txBody>
      </p:sp>
      <p:pic>
        <p:nvPicPr>
          <p:cNvPr id="328" name="Google Shape;32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31925" y="0"/>
            <a:ext cx="1512075" cy="756025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44"/>
          <p:cNvSpPr txBox="1"/>
          <p:nvPr>
            <p:ph idx="12" type="sldNum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0" name="Google Shape;330;p44"/>
          <p:cNvSpPr txBox="1"/>
          <p:nvPr/>
        </p:nvSpPr>
        <p:spPr>
          <a:xfrm>
            <a:off x="5961525" y="1568825"/>
            <a:ext cx="23085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31" name="Google Shape;331;p44"/>
          <p:cNvSpPr txBox="1"/>
          <p:nvPr/>
        </p:nvSpPr>
        <p:spPr>
          <a:xfrm>
            <a:off x="4919375" y="1456775"/>
            <a:ext cx="3309600" cy="27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Figura: Teste laboratorial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Char char="-"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CH1: entrada da fonte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Char char="-"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CH2: Tensão na carga regulada pelo microcontrolador (75% de redução na tensão eficaz)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332" name="Google Shape;332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4750" y="1456774"/>
            <a:ext cx="3747250" cy="28513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45"/>
          <p:cNvSpPr txBox="1"/>
          <p:nvPr>
            <p:ph type="title"/>
          </p:nvPr>
        </p:nvSpPr>
        <p:spPr>
          <a:xfrm>
            <a:off x="657288" y="308120"/>
            <a:ext cx="7571700" cy="70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TESTE DE SUBSISTEMAS</a:t>
            </a:r>
            <a:endParaRPr/>
          </a:p>
        </p:txBody>
      </p:sp>
      <p:pic>
        <p:nvPicPr>
          <p:cNvPr id="338" name="Google Shape;338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31925" y="0"/>
            <a:ext cx="1512075" cy="756025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45"/>
          <p:cNvSpPr txBox="1"/>
          <p:nvPr>
            <p:ph idx="12" type="sldNum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0" name="Google Shape;340;p45"/>
          <p:cNvSpPr txBox="1"/>
          <p:nvPr/>
        </p:nvSpPr>
        <p:spPr>
          <a:xfrm>
            <a:off x="5961525" y="1568825"/>
            <a:ext cx="23085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descr="Teste do Aquatop" id="341" name="Google Shape;341;p45" title="Teste do Aquatop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57150" y="1179495"/>
            <a:ext cx="4572000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46"/>
          <p:cNvSpPr txBox="1"/>
          <p:nvPr>
            <p:ph type="ctrTitle"/>
          </p:nvPr>
        </p:nvSpPr>
        <p:spPr>
          <a:xfrm>
            <a:off x="1260950" y="1767200"/>
            <a:ext cx="74070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accent4"/>
                </a:solidFill>
              </a:rPr>
              <a:t>4.</a:t>
            </a:r>
            <a:endParaRPr sz="6000">
              <a:solidFill>
                <a:schemeClr val="accent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SOFTWARE</a:t>
            </a:r>
            <a:endParaRPr/>
          </a:p>
        </p:txBody>
      </p:sp>
      <p:sp>
        <p:nvSpPr>
          <p:cNvPr id="347" name="Google Shape;347;p46"/>
          <p:cNvSpPr txBox="1"/>
          <p:nvPr>
            <p:ph idx="4294967295" type="sldNum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48" name="Google Shape;348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31925" y="0"/>
            <a:ext cx="1512075" cy="75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46"/>
          <p:cNvPicPr preferRelativeResize="0"/>
          <p:nvPr/>
        </p:nvPicPr>
        <p:blipFill rotWithShape="1">
          <a:blip r:embed="rId4">
            <a:alphaModFix/>
          </a:blip>
          <a:srcRect b="8245" l="19226" r="15512" t="8386"/>
          <a:stretch/>
        </p:blipFill>
        <p:spPr>
          <a:xfrm>
            <a:off x="74350" y="3668600"/>
            <a:ext cx="1388400" cy="13881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47"/>
          <p:cNvSpPr txBox="1"/>
          <p:nvPr>
            <p:ph type="title"/>
          </p:nvPr>
        </p:nvSpPr>
        <p:spPr>
          <a:xfrm>
            <a:off x="657288" y="308120"/>
            <a:ext cx="7571700" cy="70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Implantação</a:t>
            </a:r>
            <a:endParaRPr/>
          </a:p>
        </p:txBody>
      </p:sp>
      <p:pic>
        <p:nvPicPr>
          <p:cNvPr id="355" name="Google Shape;355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31925" y="0"/>
            <a:ext cx="1512075" cy="756025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47"/>
          <p:cNvSpPr txBox="1"/>
          <p:nvPr>
            <p:ph idx="12" type="sldNum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7" name="Google Shape;357;p47"/>
          <p:cNvSpPr txBox="1"/>
          <p:nvPr/>
        </p:nvSpPr>
        <p:spPr>
          <a:xfrm>
            <a:off x="5961525" y="1568825"/>
            <a:ext cx="23085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358" name="Google Shape;358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1225" y="75825"/>
            <a:ext cx="7156999" cy="5067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48"/>
          <p:cNvSpPr txBox="1"/>
          <p:nvPr>
            <p:ph type="title"/>
          </p:nvPr>
        </p:nvSpPr>
        <p:spPr>
          <a:xfrm>
            <a:off x="657288" y="308120"/>
            <a:ext cx="7571700" cy="70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Aplicativo</a:t>
            </a:r>
            <a:endParaRPr/>
          </a:p>
        </p:txBody>
      </p:sp>
      <p:pic>
        <p:nvPicPr>
          <p:cNvPr id="364" name="Google Shape;364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31925" y="0"/>
            <a:ext cx="1512075" cy="756025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p48"/>
          <p:cNvSpPr txBox="1"/>
          <p:nvPr>
            <p:ph idx="12" type="sldNum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6" name="Google Shape;366;p48"/>
          <p:cNvSpPr txBox="1"/>
          <p:nvPr/>
        </p:nvSpPr>
        <p:spPr>
          <a:xfrm>
            <a:off x="5961525" y="1568825"/>
            <a:ext cx="23085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367" name="Google Shape;367;p48" title="WhatsApp Video 2019-11-01 at 13.07.42.mp4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50525" y="346301"/>
            <a:ext cx="2242949" cy="473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49"/>
          <p:cNvSpPr txBox="1"/>
          <p:nvPr>
            <p:ph type="title"/>
          </p:nvPr>
        </p:nvSpPr>
        <p:spPr>
          <a:xfrm>
            <a:off x="657288" y="308120"/>
            <a:ext cx="7571700" cy="70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73" name="Google Shape;373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31925" y="0"/>
            <a:ext cx="1512075" cy="756025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p49"/>
          <p:cNvSpPr txBox="1"/>
          <p:nvPr>
            <p:ph idx="12" type="sldNum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5" name="Google Shape;375;p49"/>
          <p:cNvSpPr txBox="1"/>
          <p:nvPr/>
        </p:nvSpPr>
        <p:spPr>
          <a:xfrm>
            <a:off x="5961525" y="1568825"/>
            <a:ext cx="23085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376" name="Google Shape;376;p49"/>
          <p:cNvPicPr preferRelativeResize="0"/>
          <p:nvPr/>
        </p:nvPicPr>
        <p:blipFill rotWithShape="1">
          <a:blip r:embed="rId4">
            <a:alphaModFix/>
          </a:blip>
          <a:srcRect b="0" l="0" r="70092" t="0"/>
          <a:stretch/>
        </p:blipFill>
        <p:spPr>
          <a:xfrm>
            <a:off x="3335900" y="3576250"/>
            <a:ext cx="2472195" cy="1452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54816" y="285625"/>
            <a:ext cx="3434368" cy="1850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3463" y="2368125"/>
            <a:ext cx="8417075" cy="104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50"/>
          <p:cNvSpPr txBox="1"/>
          <p:nvPr>
            <p:ph idx="4294967295" type="ctrTitle"/>
          </p:nvPr>
        </p:nvSpPr>
        <p:spPr>
          <a:xfrm>
            <a:off x="685800" y="2128167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600"/>
              <a:t>OBRIGADO!</a:t>
            </a:r>
            <a:endParaRPr b="1" sz="9600"/>
          </a:p>
        </p:txBody>
      </p:sp>
      <p:sp>
        <p:nvSpPr>
          <p:cNvPr id="384" name="Google Shape;384;p50"/>
          <p:cNvSpPr txBox="1"/>
          <p:nvPr>
            <p:ph idx="12" type="sldNum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85" name="Google Shape;385;p50"/>
          <p:cNvPicPr preferRelativeResize="0"/>
          <p:nvPr/>
        </p:nvPicPr>
        <p:blipFill rotWithShape="1">
          <a:blip r:embed="rId3">
            <a:alphaModFix/>
          </a:blip>
          <a:srcRect b="8245" l="19226" r="15512" t="8386"/>
          <a:stretch/>
        </p:blipFill>
        <p:spPr>
          <a:xfrm>
            <a:off x="74350" y="3668600"/>
            <a:ext cx="1388400" cy="1388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86" name="Google Shape;386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31925" y="0"/>
            <a:ext cx="1512075" cy="756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5"/>
          <p:cNvSpPr txBox="1"/>
          <p:nvPr>
            <p:ph idx="12" type="sldNum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6" name="Google Shape;14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31925" y="0"/>
            <a:ext cx="1512075" cy="75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5"/>
          <p:cNvPicPr preferRelativeResize="0"/>
          <p:nvPr/>
        </p:nvPicPr>
        <p:blipFill rotWithShape="1">
          <a:blip r:embed="rId4">
            <a:alphaModFix/>
          </a:blip>
          <a:srcRect b="8245" l="19226" r="15512" t="8386"/>
          <a:stretch/>
        </p:blipFill>
        <p:spPr>
          <a:xfrm>
            <a:off x="74350" y="4146550"/>
            <a:ext cx="997200" cy="9969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48" name="Google Shape;148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68838" y="0"/>
            <a:ext cx="3857625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43175" y="0"/>
            <a:ext cx="3857625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643188" y="0"/>
            <a:ext cx="3857625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95125" y="0"/>
            <a:ext cx="6858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6"/>
          <p:cNvSpPr txBox="1"/>
          <p:nvPr>
            <p:ph idx="1" type="body"/>
          </p:nvPr>
        </p:nvSpPr>
        <p:spPr>
          <a:xfrm>
            <a:off x="0" y="1143275"/>
            <a:ext cx="5069100" cy="34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26"/>
          <p:cNvSpPr txBox="1"/>
          <p:nvPr>
            <p:ph idx="12" type="sldNum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58" name="Google Shape;15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31925" y="0"/>
            <a:ext cx="1512075" cy="75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6"/>
          <p:cNvPicPr preferRelativeResize="0"/>
          <p:nvPr/>
        </p:nvPicPr>
        <p:blipFill rotWithShape="1">
          <a:blip r:embed="rId4">
            <a:alphaModFix/>
          </a:blip>
          <a:srcRect b="8245" l="19226" r="15512" t="8386"/>
          <a:stretch/>
        </p:blipFill>
        <p:spPr>
          <a:xfrm>
            <a:off x="74350" y="4120225"/>
            <a:ext cx="936600" cy="9366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60" name="Google Shape;160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76350" y="225900"/>
            <a:ext cx="6255576" cy="46916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7"/>
          <p:cNvSpPr txBox="1"/>
          <p:nvPr>
            <p:ph idx="12" type="sldNum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6" name="Google Shape;16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31925" y="0"/>
            <a:ext cx="1512075" cy="75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7"/>
          <p:cNvPicPr preferRelativeResize="0"/>
          <p:nvPr/>
        </p:nvPicPr>
        <p:blipFill rotWithShape="1">
          <a:blip r:embed="rId4">
            <a:alphaModFix/>
          </a:blip>
          <a:srcRect b="8245" l="19226" r="15512" t="8386"/>
          <a:stretch/>
        </p:blipFill>
        <p:spPr>
          <a:xfrm>
            <a:off x="74350" y="3668600"/>
            <a:ext cx="1388400" cy="1388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68" name="Google Shape;168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57488" y="152400"/>
            <a:ext cx="3629027" cy="4838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86563" y="782663"/>
            <a:ext cx="4770898" cy="3578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43013" y="0"/>
            <a:ext cx="685799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8"/>
          <p:cNvSpPr txBox="1"/>
          <p:nvPr>
            <p:ph idx="1" type="body"/>
          </p:nvPr>
        </p:nvSpPr>
        <p:spPr>
          <a:xfrm>
            <a:off x="0" y="1836575"/>
            <a:ext cx="4176900" cy="169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Source Sans Pro"/>
              <a:buChar char="◎"/>
            </a:pPr>
            <a:r>
              <a:t/>
            </a:r>
            <a:endParaRPr sz="1800"/>
          </a:p>
          <a:p>
            <a:pPr indent="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28"/>
          <p:cNvSpPr txBox="1"/>
          <p:nvPr>
            <p:ph idx="12" type="sldNum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77" name="Google Shape;17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31925" y="0"/>
            <a:ext cx="1512075" cy="75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8"/>
          <p:cNvPicPr preferRelativeResize="0"/>
          <p:nvPr/>
        </p:nvPicPr>
        <p:blipFill rotWithShape="1">
          <a:blip r:embed="rId4">
            <a:alphaModFix/>
          </a:blip>
          <a:srcRect b="8245" l="19226" r="15512" t="8386"/>
          <a:stretch/>
        </p:blipFill>
        <p:spPr>
          <a:xfrm>
            <a:off x="74350" y="4120225"/>
            <a:ext cx="936600" cy="9366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79" name="Google Shape;179;p28" title="WhatsApp Video 2019-11-01 at 00.24.51 (2).mp4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83450" y="1252232"/>
            <a:ext cx="4662300" cy="26390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9"/>
          <p:cNvSpPr txBox="1"/>
          <p:nvPr>
            <p:ph type="ctrTitle"/>
          </p:nvPr>
        </p:nvSpPr>
        <p:spPr>
          <a:xfrm>
            <a:off x="1260950" y="1767200"/>
            <a:ext cx="74070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accent4"/>
                </a:solidFill>
              </a:rPr>
              <a:t>2.</a:t>
            </a:r>
            <a:endParaRPr sz="6000">
              <a:solidFill>
                <a:schemeClr val="accent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ENERGIA</a:t>
            </a:r>
            <a:endParaRPr/>
          </a:p>
        </p:txBody>
      </p:sp>
      <p:sp>
        <p:nvSpPr>
          <p:cNvPr id="185" name="Google Shape;185;p29"/>
          <p:cNvSpPr txBox="1"/>
          <p:nvPr>
            <p:ph idx="4294967295" type="sldNum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86" name="Google Shape;18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31925" y="0"/>
            <a:ext cx="1512075" cy="75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9"/>
          <p:cNvPicPr preferRelativeResize="0"/>
          <p:nvPr/>
        </p:nvPicPr>
        <p:blipFill rotWithShape="1">
          <a:blip r:embed="rId4">
            <a:alphaModFix/>
          </a:blip>
          <a:srcRect b="8245" l="19226" r="15512" t="8386"/>
          <a:stretch/>
        </p:blipFill>
        <p:spPr>
          <a:xfrm>
            <a:off x="74350" y="3668600"/>
            <a:ext cx="1388400" cy="13881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4294967295" type="sldNum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3" name="Google Shape;19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31925" y="0"/>
            <a:ext cx="1512075" cy="75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30"/>
          <p:cNvPicPr preferRelativeResize="0"/>
          <p:nvPr/>
        </p:nvPicPr>
        <p:blipFill rotWithShape="1">
          <a:blip r:embed="rId4">
            <a:alphaModFix/>
          </a:blip>
          <a:srcRect b="8245" l="19226" r="15512" t="8386"/>
          <a:stretch/>
        </p:blipFill>
        <p:spPr>
          <a:xfrm>
            <a:off x="74350" y="3668600"/>
            <a:ext cx="1388400" cy="1388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95" name="Google Shape;195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38150" y="908425"/>
            <a:ext cx="7307479" cy="3689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1"/>
          <p:cNvSpPr txBox="1"/>
          <p:nvPr>
            <p:ph idx="4294967295" type="sldNum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1" name="Google Shape;20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31925" y="0"/>
            <a:ext cx="1512075" cy="75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31"/>
          <p:cNvPicPr preferRelativeResize="0"/>
          <p:nvPr/>
        </p:nvPicPr>
        <p:blipFill rotWithShape="1">
          <a:blip r:embed="rId4">
            <a:alphaModFix/>
          </a:blip>
          <a:srcRect b="8245" l="19226" r="15512" t="8386"/>
          <a:stretch/>
        </p:blipFill>
        <p:spPr>
          <a:xfrm>
            <a:off x="74350" y="3668600"/>
            <a:ext cx="1388400" cy="1388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03" name="Google Shape;203;p31"/>
          <p:cNvPicPr preferRelativeResize="0"/>
          <p:nvPr/>
        </p:nvPicPr>
        <p:blipFill rotWithShape="1">
          <a:blip r:embed="rId5">
            <a:alphaModFix/>
          </a:blip>
          <a:srcRect b="0" l="37498" r="32902" t="0"/>
          <a:stretch/>
        </p:blipFill>
        <p:spPr>
          <a:xfrm>
            <a:off x="1557677" y="636287"/>
            <a:ext cx="2600250" cy="3870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89100" y="686950"/>
            <a:ext cx="2827224" cy="376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ordelia template">
  <a:themeElements>
    <a:clrScheme name="Custom 347">
      <a:dk1>
        <a:srgbClr val="263238"/>
      </a:dk1>
      <a:lt1>
        <a:srgbClr val="FFFFFF"/>
      </a:lt1>
      <a:dk2>
        <a:srgbClr val="607D8B"/>
      </a:dk2>
      <a:lt2>
        <a:srgbClr val="ECEFF1"/>
      </a:lt2>
      <a:accent1>
        <a:srgbClr val="0091EA"/>
      </a:accent1>
      <a:accent2>
        <a:srgbClr val="0053A3"/>
      </a:accent2>
      <a:accent3>
        <a:srgbClr val="607D8B"/>
      </a:accent3>
      <a:accent4>
        <a:srgbClr val="CFD8DC"/>
      </a:accent4>
      <a:accent5>
        <a:srgbClr val="ECEFF1"/>
      </a:accent5>
      <a:accent6>
        <a:srgbClr val="ACDBF8"/>
      </a:accent6>
      <a:hlink>
        <a:srgbClr val="0091EA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ordelia template">
  <a:themeElements>
    <a:clrScheme name="Custom 347">
      <a:dk1>
        <a:srgbClr val="263238"/>
      </a:dk1>
      <a:lt1>
        <a:srgbClr val="FFFFFF"/>
      </a:lt1>
      <a:dk2>
        <a:srgbClr val="607D8B"/>
      </a:dk2>
      <a:lt2>
        <a:srgbClr val="ECEFF1"/>
      </a:lt2>
      <a:accent1>
        <a:srgbClr val="0091EA"/>
      </a:accent1>
      <a:accent2>
        <a:srgbClr val="0053A3"/>
      </a:accent2>
      <a:accent3>
        <a:srgbClr val="607D8B"/>
      </a:accent3>
      <a:accent4>
        <a:srgbClr val="CFD8DC"/>
      </a:accent4>
      <a:accent5>
        <a:srgbClr val="ECEFF1"/>
      </a:accent5>
      <a:accent6>
        <a:srgbClr val="ACDBF8"/>
      </a:accent6>
      <a:hlink>
        <a:srgbClr val="0091EA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